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7" r:id="rId3"/>
    <p:sldId id="268" r:id="rId4"/>
    <p:sldId id="269" r:id="rId5"/>
    <p:sldId id="257" r:id="rId6"/>
    <p:sldId id="261" r:id="rId7"/>
    <p:sldId id="264" r:id="rId8"/>
    <p:sldId id="258" r:id="rId9"/>
    <p:sldId id="259" r:id="rId10"/>
    <p:sldId id="262" r:id="rId11"/>
    <p:sldId id="260" r:id="rId12"/>
    <p:sldId id="263" r:id="rId13"/>
    <p:sldId id="265" r:id="rId14"/>
    <p:sldId id="266" r:id="rId15"/>
    <p:sldId id="270" r:id="rId16"/>
    <p:sldId id="271"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35E38-D0E0-464E-94C2-102785FE94E8}" type="doc">
      <dgm:prSet loTypeId="urn:microsoft.com/office/officeart/2005/8/layout/cycle6" loCatId="cycle" qsTypeId="urn:microsoft.com/office/officeart/2005/8/quickstyle/3d2" qsCatId="3D" csTypeId="urn:microsoft.com/office/officeart/2005/8/colors/colorful2" csCatId="colorful" phldr="1"/>
      <dgm:spPr/>
      <dgm:t>
        <a:bodyPr/>
        <a:lstStyle/>
        <a:p>
          <a:endParaRPr kumimoji="1" lang="ja-JP" altLang="en-US"/>
        </a:p>
      </dgm:t>
    </dgm:pt>
    <dgm:pt modelId="{1236F398-7F9C-4A4C-8741-B28397B69B48}">
      <dgm:prSet phldrT="[テキスト]"/>
      <dgm:spPr/>
      <dgm:t>
        <a:bodyPr/>
        <a:lstStyle/>
        <a:p>
          <a:r>
            <a:rPr kumimoji="1" lang="ja-JP" altLang="en-US" dirty="0" smtClean="0"/>
            <a:t>緊急</a:t>
          </a:r>
          <a:endParaRPr kumimoji="1" lang="ja-JP" altLang="en-US" dirty="0"/>
        </a:p>
      </dgm:t>
    </dgm:pt>
    <dgm:pt modelId="{CE32C3B8-6171-4E53-9BE8-DC96D733F7A0}" type="parTrans" cxnId="{844E49FA-9605-410D-B745-8973B26333F7}">
      <dgm:prSet/>
      <dgm:spPr/>
      <dgm:t>
        <a:bodyPr/>
        <a:lstStyle/>
        <a:p>
          <a:endParaRPr kumimoji="1" lang="ja-JP" altLang="en-US"/>
        </a:p>
      </dgm:t>
    </dgm:pt>
    <dgm:pt modelId="{3B4C1CFA-68ED-4E6E-AE25-30A187A21F99}" type="sibTrans" cxnId="{844E49FA-9605-410D-B745-8973B26333F7}">
      <dgm:prSet/>
      <dgm:spPr/>
      <dgm:t>
        <a:bodyPr/>
        <a:lstStyle/>
        <a:p>
          <a:endParaRPr kumimoji="1" lang="ja-JP" altLang="en-US"/>
        </a:p>
      </dgm:t>
    </dgm:pt>
    <dgm:pt modelId="{9B8ED986-5062-427B-9501-46899225D3DD}">
      <dgm:prSet phldrT="[テキスト]"/>
      <dgm:spPr/>
      <dgm:t>
        <a:bodyPr/>
        <a:lstStyle/>
        <a:p>
          <a:r>
            <a:rPr kumimoji="1" lang="ja-JP" altLang="en-US" dirty="0" smtClean="0"/>
            <a:t>分析</a:t>
          </a:r>
          <a:endParaRPr kumimoji="1" lang="ja-JP" altLang="en-US" dirty="0"/>
        </a:p>
      </dgm:t>
    </dgm:pt>
    <dgm:pt modelId="{38D9FD84-66F3-4482-8240-F0CEF4EBEFC0}" type="parTrans" cxnId="{3AAABC97-227C-4356-9842-266E7A56CF7F}">
      <dgm:prSet/>
      <dgm:spPr/>
      <dgm:t>
        <a:bodyPr/>
        <a:lstStyle/>
        <a:p>
          <a:endParaRPr kumimoji="1" lang="ja-JP" altLang="en-US"/>
        </a:p>
      </dgm:t>
    </dgm:pt>
    <dgm:pt modelId="{D25B62CE-ED0E-4093-84F7-229F5AC03ABE}" type="sibTrans" cxnId="{3AAABC97-227C-4356-9842-266E7A56CF7F}">
      <dgm:prSet/>
      <dgm:spPr/>
      <dgm:t>
        <a:bodyPr/>
        <a:lstStyle/>
        <a:p>
          <a:endParaRPr kumimoji="1" lang="ja-JP" altLang="en-US"/>
        </a:p>
      </dgm:t>
    </dgm:pt>
    <dgm:pt modelId="{94355C1C-E188-46D7-BDEA-7AE21E52BBD9}">
      <dgm:prSet phldrT="[テキスト]"/>
      <dgm:spPr/>
      <dgm:t>
        <a:bodyPr/>
        <a:lstStyle/>
        <a:p>
          <a:r>
            <a:rPr kumimoji="1" lang="ja-JP" altLang="en-US" dirty="0" smtClean="0"/>
            <a:t>調査</a:t>
          </a:r>
          <a:endParaRPr kumimoji="1" lang="ja-JP" altLang="en-US" dirty="0"/>
        </a:p>
      </dgm:t>
    </dgm:pt>
    <dgm:pt modelId="{307EC69C-2C7C-49D6-BC23-21AFAC59A895}" type="parTrans" cxnId="{7CF18B33-FEC5-4527-A857-6DF926D26644}">
      <dgm:prSet/>
      <dgm:spPr/>
      <dgm:t>
        <a:bodyPr/>
        <a:lstStyle/>
        <a:p>
          <a:endParaRPr kumimoji="1" lang="ja-JP" altLang="en-US"/>
        </a:p>
      </dgm:t>
    </dgm:pt>
    <dgm:pt modelId="{912BBF28-73E6-4440-8647-F5F3DA013850}" type="sibTrans" cxnId="{7CF18B33-FEC5-4527-A857-6DF926D26644}">
      <dgm:prSet/>
      <dgm:spPr/>
      <dgm:t>
        <a:bodyPr/>
        <a:lstStyle/>
        <a:p>
          <a:endParaRPr kumimoji="1" lang="ja-JP" altLang="en-US"/>
        </a:p>
      </dgm:t>
    </dgm:pt>
    <dgm:pt modelId="{BF4C395E-AF3D-4D22-8ABA-11CFE0999095}">
      <dgm:prSet phldrT="[テキスト]"/>
      <dgm:spPr/>
      <dgm:t>
        <a:bodyPr/>
        <a:lstStyle/>
        <a:p>
          <a:r>
            <a:rPr kumimoji="1" lang="ja-JP" altLang="en-US" dirty="0" smtClean="0"/>
            <a:t>対策</a:t>
          </a:r>
          <a:endParaRPr kumimoji="1" lang="ja-JP" altLang="en-US" dirty="0"/>
        </a:p>
      </dgm:t>
    </dgm:pt>
    <dgm:pt modelId="{B05DCE91-C553-45C1-B1C0-1354D440F0B6}" type="parTrans" cxnId="{DE98D52F-774B-472E-874C-B93926A65788}">
      <dgm:prSet/>
      <dgm:spPr/>
      <dgm:t>
        <a:bodyPr/>
        <a:lstStyle/>
        <a:p>
          <a:endParaRPr kumimoji="1" lang="ja-JP" altLang="en-US"/>
        </a:p>
      </dgm:t>
    </dgm:pt>
    <dgm:pt modelId="{9AE0D594-341E-4388-A80D-CE9E8C172B77}" type="sibTrans" cxnId="{DE98D52F-774B-472E-874C-B93926A65788}">
      <dgm:prSet/>
      <dgm:spPr/>
      <dgm:t>
        <a:bodyPr/>
        <a:lstStyle/>
        <a:p>
          <a:endParaRPr kumimoji="1" lang="ja-JP" altLang="en-US"/>
        </a:p>
      </dgm:t>
    </dgm:pt>
    <dgm:pt modelId="{3B4DE36E-0995-4752-990F-0107D1FCEE8C}">
      <dgm:prSet phldrT="[テキスト]"/>
      <dgm:spPr/>
      <dgm:t>
        <a:bodyPr/>
        <a:lstStyle/>
        <a:p>
          <a:r>
            <a:rPr kumimoji="1" lang="ja-JP" altLang="en-US" dirty="0" smtClean="0"/>
            <a:t>収集</a:t>
          </a:r>
          <a:endParaRPr kumimoji="1" lang="ja-JP" altLang="en-US" dirty="0"/>
        </a:p>
      </dgm:t>
    </dgm:pt>
    <dgm:pt modelId="{4B08A6B0-4334-4EA0-9724-BE625DEACB87}" type="parTrans" cxnId="{E361C1F1-F1B3-4BB4-BA86-0CE9757F515A}">
      <dgm:prSet/>
      <dgm:spPr/>
      <dgm:t>
        <a:bodyPr/>
        <a:lstStyle/>
        <a:p>
          <a:endParaRPr kumimoji="1" lang="ja-JP" altLang="en-US"/>
        </a:p>
      </dgm:t>
    </dgm:pt>
    <dgm:pt modelId="{FA8FD44F-9889-4CD8-AEA2-832EF9F36E93}" type="sibTrans" cxnId="{E361C1F1-F1B3-4BB4-BA86-0CE9757F515A}">
      <dgm:prSet/>
      <dgm:spPr/>
      <dgm:t>
        <a:bodyPr/>
        <a:lstStyle/>
        <a:p>
          <a:endParaRPr kumimoji="1" lang="ja-JP" altLang="en-US"/>
        </a:p>
      </dgm:t>
    </dgm:pt>
    <dgm:pt modelId="{46F56693-8E0A-4F19-9255-FD2E7EAA06F7}" type="pres">
      <dgm:prSet presAssocID="{8B735E38-D0E0-464E-94C2-102785FE94E8}" presName="cycle" presStyleCnt="0">
        <dgm:presLayoutVars>
          <dgm:dir/>
          <dgm:resizeHandles val="exact"/>
        </dgm:presLayoutVars>
      </dgm:prSet>
      <dgm:spPr/>
      <dgm:t>
        <a:bodyPr/>
        <a:lstStyle/>
        <a:p>
          <a:endParaRPr kumimoji="1" lang="ja-JP" altLang="en-US"/>
        </a:p>
      </dgm:t>
    </dgm:pt>
    <dgm:pt modelId="{71F7AEE8-F29B-4C02-BB59-142BFA4EA0D1}" type="pres">
      <dgm:prSet presAssocID="{1236F398-7F9C-4A4C-8741-B28397B69B48}" presName="node" presStyleLbl="node1" presStyleIdx="0" presStyleCnt="5">
        <dgm:presLayoutVars>
          <dgm:bulletEnabled val="1"/>
        </dgm:presLayoutVars>
      </dgm:prSet>
      <dgm:spPr/>
      <dgm:t>
        <a:bodyPr/>
        <a:lstStyle/>
        <a:p>
          <a:endParaRPr kumimoji="1" lang="ja-JP" altLang="en-US"/>
        </a:p>
      </dgm:t>
    </dgm:pt>
    <dgm:pt modelId="{6EBF9BB5-93D4-49B2-835D-0A5F7FC7E38A}" type="pres">
      <dgm:prSet presAssocID="{1236F398-7F9C-4A4C-8741-B28397B69B48}" presName="spNode" presStyleCnt="0"/>
      <dgm:spPr/>
      <dgm:t>
        <a:bodyPr/>
        <a:lstStyle/>
        <a:p>
          <a:endParaRPr kumimoji="1" lang="ja-JP" altLang="en-US"/>
        </a:p>
      </dgm:t>
    </dgm:pt>
    <dgm:pt modelId="{5CD28555-48E7-4901-A4A5-369B5C357843}" type="pres">
      <dgm:prSet presAssocID="{3B4C1CFA-68ED-4E6E-AE25-30A187A21F99}" presName="sibTrans" presStyleLbl="sibTrans1D1" presStyleIdx="0" presStyleCnt="5"/>
      <dgm:spPr/>
      <dgm:t>
        <a:bodyPr/>
        <a:lstStyle/>
        <a:p>
          <a:endParaRPr kumimoji="1" lang="ja-JP" altLang="en-US"/>
        </a:p>
      </dgm:t>
    </dgm:pt>
    <dgm:pt modelId="{5A8F3CE1-E6C4-4B35-B63C-92C7E7E5AF04}" type="pres">
      <dgm:prSet presAssocID="{9B8ED986-5062-427B-9501-46899225D3DD}" presName="node" presStyleLbl="node1" presStyleIdx="1" presStyleCnt="5">
        <dgm:presLayoutVars>
          <dgm:bulletEnabled val="1"/>
        </dgm:presLayoutVars>
      </dgm:prSet>
      <dgm:spPr/>
      <dgm:t>
        <a:bodyPr/>
        <a:lstStyle/>
        <a:p>
          <a:endParaRPr kumimoji="1" lang="ja-JP" altLang="en-US"/>
        </a:p>
      </dgm:t>
    </dgm:pt>
    <dgm:pt modelId="{5351D082-35B2-490D-9EF2-8ADBD304A6BF}" type="pres">
      <dgm:prSet presAssocID="{9B8ED986-5062-427B-9501-46899225D3DD}" presName="spNode" presStyleCnt="0"/>
      <dgm:spPr/>
      <dgm:t>
        <a:bodyPr/>
        <a:lstStyle/>
        <a:p>
          <a:endParaRPr kumimoji="1" lang="ja-JP" altLang="en-US"/>
        </a:p>
      </dgm:t>
    </dgm:pt>
    <dgm:pt modelId="{FDD81288-B385-4302-9838-D1E80B27D317}" type="pres">
      <dgm:prSet presAssocID="{D25B62CE-ED0E-4093-84F7-229F5AC03ABE}" presName="sibTrans" presStyleLbl="sibTrans1D1" presStyleIdx="1" presStyleCnt="5"/>
      <dgm:spPr/>
      <dgm:t>
        <a:bodyPr/>
        <a:lstStyle/>
        <a:p>
          <a:endParaRPr kumimoji="1" lang="ja-JP" altLang="en-US"/>
        </a:p>
      </dgm:t>
    </dgm:pt>
    <dgm:pt modelId="{41E60D12-83FF-44CE-BBC2-0FCFE9A7B7B0}" type="pres">
      <dgm:prSet presAssocID="{94355C1C-E188-46D7-BDEA-7AE21E52BBD9}" presName="node" presStyleLbl="node1" presStyleIdx="2" presStyleCnt="5">
        <dgm:presLayoutVars>
          <dgm:bulletEnabled val="1"/>
        </dgm:presLayoutVars>
      </dgm:prSet>
      <dgm:spPr/>
      <dgm:t>
        <a:bodyPr/>
        <a:lstStyle/>
        <a:p>
          <a:endParaRPr kumimoji="1" lang="ja-JP" altLang="en-US"/>
        </a:p>
      </dgm:t>
    </dgm:pt>
    <dgm:pt modelId="{4767A299-06C3-4D81-88A4-B7E4F64A322B}" type="pres">
      <dgm:prSet presAssocID="{94355C1C-E188-46D7-BDEA-7AE21E52BBD9}" presName="spNode" presStyleCnt="0"/>
      <dgm:spPr/>
      <dgm:t>
        <a:bodyPr/>
        <a:lstStyle/>
        <a:p>
          <a:endParaRPr kumimoji="1" lang="ja-JP" altLang="en-US"/>
        </a:p>
      </dgm:t>
    </dgm:pt>
    <dgm:pt modelId="{B94A8AC5-1F0E-4F95-827A-0E8421503575}" type="pres">
      <dgm:prSet presAssocID="{912BBF28-73E6-4440-8647-F5F3DA013850}" presName="sibTrans" presStyleLbl="sibTrans1D1" presStyleIdx="2" presStyleCnt="5"/>
      <dgm:spPr/>
      <dgm:t>
        <a:bodyPr/>
        <a:lstStyle/>
        <a:p>
          <a:endParaRPr kumimoji="1" lang="ja-JP" altLang="en-US"/>
        </a:p>
      </dgm:t>
    </dgm:pt>
    <dgm:pt modelId="{F2A3D54B-C8E9-4362-A7C9-F16E2170AA45}" type="pres">
      <dgm:prSet presAssocID="{BF4C395E-AF3D-4D22-8ABA-11CFE0999095}" presName="node" presStyleLbl="node1" presStyleIdx="3" presStyleCnt="5">
        <dgm:presLayoutVars>
          <dgm:bulletEnabled val="1"/>
        </dgm:presLayoutVars>
      </dgm:prSet>
      <dgm:spPr/>
      <dgm:t>
        <a:bodyPr/>
        <a:lstStyle/>
        <a:p>
          <a:endParaRPr kumimoji="1" lang="ja-JP" altLang="en-US"/>
        </a:p>
      </dgm:t>
    </dgm:pt>
    <dgm:pt modelId="{E5AD0938-23F3-45A6-AEF6-54970180DBA2}" type="pres">
      <dgm:prSet presAssocID="{BF4C395E-AF3D-4D22-8ABA-11CFE0999095}" presName="spNode" presStyleCnt="0"/>
      <dgm:spPr/>
      <dgm:t>
        <a:bodyPr/>
        <a:lstStyle/>
        <a:p>
          <a:endParaRPr kumimoji="1" lang="ja-JP" altLang="en-US"/>
        </a:p>
      </dgm:t>
    </dgm:pt>
    <dgm:pt modelId="{30E14956-39AE-4562-9674-A883D2D24F82}" type="pres">
      <dgm:prSet presAssocID="{9AE0D594-341E-4388-A80D-CE9E8C172B77}" presName="sibTrans" presStyleLbl="sibTrans1D1" presStyleIdx="3" presStyleCnt="5"/>
      <dgm:spPr/>
      <dgm:t>
        <a:bodyPr/>
        <a:lstStyle/>
        <a:p>
          <a:endParaRPr kumimoji="1" lang="ja-JP" altLang="en-US"/>
        </a:p>
      </dgm:t>
    </dgm:pt>
    <dgm:pt modelId="{ED47AF90-42B3-45AC-A08B-396532C713D6}" type="pres">
      <dgm:prSet presAssocID="{3B4DE36E-0995-4752-990F-0107D1FCEE8C}" presName="node" presStyleLbl="node1" presStyleIdx="4" presStyleCnt="5">
        <dgm:presLayoutVars>
          <dgm:bulletEnabled val="1"/>
        </dgm:presLayoutVars>
      </dgm:prSet>
      <dgm:spPr/>
      <dgm:t>
        <a:bodyPr/>
        <a:lstStyle/>
        <a:p>
          <a:endParaRPr kumimoji="1" lang="ja-JP" altLang="en-US"/>
        </a:p>
      </dgm:t>
    </dgm:pt>
    <dgm:pt modelId="{8B8F0A72-46A2-45C6-B05A-3456710A244F}" type="pres">
      <dgm:prSet presAssocID="{3B4DE36E-0995-4752-990F-0107D1FCEE8C}" presName="spNode" presStyleCnt="0"/>
      <dgm:spPr/>
      <dgm:t>
        <a:bodyPr/>
        <a:lstStyle/>
        <a:p>
          <a:endParaRPr kumimoji="1" lang="ja-JP" altLang="en-US"/>
        </a:p>
      </dgm:t>
    </dgm:pt>
    <dgm:pt modelId="{128D2BD4-F76D-487D-AF89-A9D1C3A399D2}" type="pres">
      <dgm:prSet presAssocID="{FA8FD44F-9889-4CD8-AEA2-832EF9F36E93}" presName="sibTrans" presStyleLbl="sibTrans1D1" presStyleIdx="4" presStyleCnt="5"/>
      <dgm:spPr/>
      <dgm:t>
        <a:bodyPr/>
        <a:lstStyle/>
        <a:p>
          <a:endParaRPr kumimoji="1" lang="ja-JP" altLang="en-US"/>
        </a:p>
      </dgm:t>
    </dgm:pt>
  </dgm:ptLst>
  <dgm:cxnLst>
    <dgm:cxn modelId="{3982D43B-B87F-4259-9208-359D455910FF}" type="presOf" srcId="{8B735E38-D0E0-464E-94C2-102785FE94E8}" destId="{46F56693-8E0A-4F19-9255-FD2E7EAA06F7}" srcOrd="0" destOrd="0" presId="urn:microsoft.com/office/officeart/2005/8/layout/cycle6"/>
    <dgm:cxn modelId="{DE98D52F-774B-472E-874C-B93926A65788}" srcId="{8B735E38-D0E0-464E-94C2-102785FE94E8}" destId="{BF4C395E-AF3D-4D22-8ABA-11CFE0999095}" srcOrd="3" destOrd="0" parTransId="{B05DCE91-C553-45C1-B1C0-1354D440F0B6}" sibTransId="{9AE0D594-341E-4388-A80D-CE9E8C172B77}"/>
    <dgm:cxn modelId="{7CF18B33-FEC5-4527-A857-6DF926D26644}" srcId="{8B735E38-D0E0-464E-94C2-102785FE94E8}" destId="{94355C1C-E188-46D7-BDEA-7AE21E52BBD9}" srcOrd="2" destOrd="0" parTransId="{307EC69C-2C7C-49D6-BC23-21AFAC59A895}" sibTransId="{912BBF28-73E6-4440-8647-F5F3DA013850}"/>
    <dgm:cxn modelId="{844E49FA-9605-410D-B745-8973B26333F7}" srcId="{8B735E38-D0E0-464E-94C2-102785FE94E8}" destId="{1236F398-7F9C-4A4C-8741-B28397B69B48}" srcOrd="0" destOrd="0" parTransId="{CE32C3B8-6171-4E53-9BE8-DC96D733F7A0}" sibTransId="{3B4C1CFA-68ED-4E6E-AE25-30A187A21F99}"/>
    <dgm:cxn modelId="{24880AC8-70B8-4E65-9C01-4A7691A42E07}" type="presOf" srcId="{912BBF28-73E6-4440-8647-F5F3DA013850}" destId="{B94A8AC5-1F0E-4F95-827A-0E8421503575}" srcOrd="0" destOrd="0" presId="urn:microsoft.com/office/officeart/2005/8/layout/cycle6"/>
    <dgm:cxn modelId="{A29BC688-AA27-4C85-8FD3-D385CF9288E0}" type="presOf" srcId="{3B4DE36E-0995-4752-990F-0107D1FCEE8C}" destId="{ED47AF90-42B3-45AC-A08B-396532C713D6}" srcOrd="0" destOrd="0" presId="urn:microsoft.com/office/officeart/2005/8/layout/cycle6"/>
    <dgm:cxn modelId="{20547E3A-5BAC-4180-8943-BA1A306ADA2F}" type="presOf" srcId="{D25B62CE-ED0E-4093-84F7-229F5AC03ABE}" destId="{FDD81288-B385-4302-9838-D1E80B27D317}" srcOrd="0" destOrd="0" presId="urn:microsoft.com/office/officeart/2005/8/layout/cycle6"/>
    <dgm:cxn modelId="{E361C1F1-F1B3-4BB4-BA86-0CE9757F515A}" srcId="{8B735E38-D0E0-464E-94C2-102785FE94E8}" destId="{3B4DE36E-0995-4752-990F-0107D1FCEE8C}" srcOrd="4" destOrd="0" parTransId="{4B08A6B0-4334-4EA0-9724-BE625DEACB87}" sibTransId="{FA8FD44F-9889-4CD8-AEA2-832EF9F36E93}"/>
    <dgm:cxn modelId="{A5A00719-346B-4F95-8CE6-06E6A28800B3}" type="presOf" srcId="{9B8ED986-5062-427B-9501-46899225D3DD}" destId="{5A8F3CE1-E6C4-4B35-B63C-92C7E7E5AF04}" srcOrd="0" destOrd="0" presId="urn:microsoft.com/office/officeart/2005/8/layout/cycle6"/>
    <dgm:cxn modelId="{8C08F735-0AA0-4B3B-9D3D-EAA1B3D0C470}" type="presOf" srcId="{3B4C1CFA-68ED-4E6E-AE25-30A187A21F99}" destId="{5CD28555-48E7-4901-A4A5-369B5C357843}" srcOrd="0" destOrd="0" presId="urn:microsoft.com/office/officeart/2005/8/layout/cycle6"/>
    <dgm:cxn modelId="{CAE3F76C-80AF-4AD4-B495-A06D278477E2}" type="presOf" srcId="{94355C1C-E188-46D7-BDEA-7AE21E52BBD9}" destId="{41E60D12-83FF-44CE-BBC2-0FCFE9A7B7B0}" srcOrd="0" destOrd="0" presId="urn:microsoft.com/office/officeart/2005/8/layout/cycle6"/>
    <dgm:cxn modelId="{0024329D-BE65-4E50-B882-686B9C8B3984}" type="presOf" srcId="{9AE0D594-341E-4388-A80D-CE9E8C172B77}" destId="{30E14956-39AE-4562-9674-A883D2D24F82}" srcOrd="0" destOrd="0" presId="urn:microsoft.com/office/officeart/2005/8/layout/cycle6"/>
    <dgm:cxn modelId="{E4BD7659-957D-4B85-A67C-CFBF9B01A20D}" type="presOf" srcId="{BF4C395E-AF3D-4D22-8ABA-11CFE0999095}" destId="{F2A3D54B-C8E9-4362-A7C9-F16E2170AA45}" srcOrd="0" destOrd="0" presId="urn:microsoft.com/office/officeart/2005/8/layout/cycle6"/>
    <dgm:cxn modelId="{3AAABC97-227C-4356-9842-266E7A56CF7F}" srcId="{8B735E38-D0E0-464E-94C2-102785FE94E8}" destId="{9B8ED986-5062-427B-9501-46899225D3DD}" srcOrd="1" destOrd="0" parTransId="{38D9FD84-66F3-4482-8240-F0CEF4EBEFC0}" sibTransId="{D25B62CE-ED0E-4093-84F7-229F5AC03ABE}"/>
    <dgm:cxn modelId="{431350B8-15D8-43D0-9593-01F3DC9764C1}" type="presOf" srcId="{1236F398-7F9C-4A4C-8741-B28397B69B48}" destId="{71F7AEE8-F29B-4C02-BB59-142BFA4EA0D1}" srcOrd="0" destOrd="0" presId="urn:microsoft.com/office/officeart/2005/8/layout/cycle6"/>
    <dgm:cxn modelId="{E3582AA8-A1F6-4143-81F4-52DA5CE65758}" type="presOf" srcId="{FA8FD44F-9889-4CD8-AEA2-832EF9F36E93}" destId="{128D2BD4-F76D-487D-AF89-A9D1C3A399D2}" srcOrd="0" destOrd="0" presId="urn:microsoft.com/office/officeart/2005/8/layout/cycle6"/>
    <dgm:cxn modelId="{822BA212-622F-42AC-BE65-9F3D881811A6}" type="presParOf" srcId="{46F56693-8E0A-4F19-9255-FD2E7EAA06F7}" destId="{71F7AEE8-F29B-4C02-BB59-142BFA4EA0D1}" srcOrd="0" destOrd="0" presId="urn:microsoft.com/office/officeart/2005/8/layout/cycle6"/>
    <dgm:cxn modelId="{BA021D12-25C8-45B3-BA50-5E818A3570DF}" type="presParOf" srcId="{46F56693-8E0A-4F19-9255-FD2E7EAA06F7}" destId="{6EBF9BB5-93D4-49B2-835D-0A5F7FC7E38A}" srcOrd="1" destOrd="0" presId="urn:microsoft.com/office/officeart/2005/8/layout/cycle6"/>
    <dgm:cxn modelId="{FA4ED3A2-C4FC-4AA3-B6F9-C51357B9F57A}" type="presParOf" srcId="{46F56693-8E0A-4F19-9255-FD2E7EAA06F7}" destId="{5CD28555-48E7-4901-A4A5-369B5C357843}" srcOrd="2" destOrd="0" presId="urn:microsoft.com/office/officeart/2005/8/layout/cycle6"/>
    <dgm:cxn modelId="{CB8A457F-880C-4717-85B6-AD151DD488F5}" type="presParOf" srcId="{46F56693-8E0A-4F19-9255-FD2E7EAA06F7}" destId="{5A8F3CE1-E6C4-4B35-B63C-92C7E7E5AF04}" srcOrd="3" destOrd="0" presId="urn:microsoft.com/office/officeart/2005/8/layout/cycle6"/>
    <dgm:cxn modelId="{EB5BAACF-4FFA-4CE2-91FB-C5D6F1E021FB}" type="presParOf" srcId="{46F56693-8E0A-4F19-9255-FD2E7EAA06F7}" destId="{5351D082-35B2-490D-9EF2-8ADBD304A6BF}" srcOrd="4" destOrd="0" presId="urn:microsoft.com/office/officeart/2005/8/layout/cycle6"/>
    <dgm:cxn modelId="{93FCA0E9-2B9F-462D-95AF-D497A598C13A}" type="presParOf" srcId="{46F56693-8E0A-4F19-9255-FD2E7EAA06F7}" destId="{FDD81288-B385-4302-9838-D1E80B27D317}" srcOrd="5" destOrd="0" presId="urn:microsoft.com/office/officeart/2005/8/layout/cycle6"/>
    <dgm:cxn modelId="{4D29C4A4-6653-4FE1-A91B-932C0F0E2F54}" type="presParOf" srcId="{46F56693-8E0A-4F19-9255-FD2E7EAA06F7}" destId="{41E60D12-83FF-44CE-BBC2-0FCFE9A7B7B0}" srcOrd="6" destOrd="0" presId="urn:microsoft.com/office/officeart/2005/8/layout/cycle6"/>
    <dgm:cxn modelId="{28AFD347-652A-43BD-809A-5CE3B461BC3A}" type="presParOf" srcId="{46F56693-8E0A-4F19-9255-FD2E7EAA06F7}" destId="{4767A299-06C3-4D81-88A4-B7E4F64A322B}" srcOrd="7" destOrd="0" presId="urn:microsoft.com/office/officeart/2005/8/layout/cycle6"/>
    <dgm:cxn modelId="{342C0A05-423E-4479-ACEE-024E87766C45}" type="presParOf" srcId="{46F56693-8E0A-4F19-9255-FD2E7EAA06F7}" destId="{B94A8AC5-1F0E-4F95-827A-0E8421503575}" srcOrd="8" destOrd="0" presId="urn:microsoft.com/office/officeart/2005/8/layout/cycle6"/>
    <dgm:cxn modelId="{361AE251-AFB5-4413-809B-9F500DC38753}" type="presParOf" srcId="{46F56693-8E0A-4F19-9255-FD2E7EAA06F7}" destId="{F2A3D54B-C8E9-4362-A7C9-F16E2170AA45}" srcOrd="9" destOrd="0" presId="urn:microsoft.com/office/officeart/2005/8/layout/cycle6"/>
    <dgm:cxn modelId="{FBCBB8B2-4797-4C4F-8793-E0FADCF652E9}" type="presParOf" srcId="{46F56693-8E0A-4F19-9255-FD2E7EAA06F7}" destId="{E5AD0938-23F3-45A6-AEF6-54970180DBA2}" srcOrd="10" destOrd="0" presId="urn:microsoft.com/office/officeart/2005/8/layout/cycle6"/>
    <dgm:cxn modelId="{03259914-D9D5-41C8-8EF8-3C768F45BFA1}" type="presParOf" srcId="{46F56693-8E0A-4F19-9255-FD2E7EAA06F7}" destId="{30E14956-39AE-4562-9674-A883D2D24F82}" srcOrd="11" destOrd="0" presId="urn:microsoft.com/office/officeart/2005/8/layout/cycle6"/>
    <dgm:cxn modelId="{21BE29A7-55A5-422A-97A9-22D58492C751}" type="presParOf" srcId="{46F56693-8E0A-4F19-9255-FD2E7EAA06F7}" destId="{ED47AF90-42B3-45AC-A08B-396532C713D6}" srcOrd="12" destOrd="0" presId="urn:microsoft.com/office/officeart/2005/8/layout/cycle6"/>
    <dgm:cxn modelId="{C4A32FA1-660F-4D0D-B03F-D065E7B29929}" type="presParOf" srcId="{46F56693-8E0A-4F19-9255-FD2E7EAA06F7}" destId="{8B8F0A72-46A2-45C6-B05A-3456710A244F}" srcOrd="13" destOrd="0" presId="urn:microsoft.com/office/officeart/2005/8/layout/cycle6"/>
    <dgm:cxn modelId="{A372874A-09C5-4175-A344-1A348FEB54CF}" type="presParOf" srcId="{46F56693-8E0A-4F19-9255-FD2E7EAA06F7}" destId="{128D2BD4-F76D-487D-AF89-A9D1C3A399D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7AEE8-F29B-4C02-BB59-142BFA4EA0D1}">
      <dsp:nvSpPr>
        <dsp:cNvPr id="0" name=""/>
        <dsp:cNvSpPr/>
      </dsp:nvSpPr>
      <dsp:spPr>
        <a:xfrm>
          <a:off x="2037759" y="716"/>
          <a:ext cx="1452071" cy="943846"/>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緊急</a:t>
          </a:r>
          <a:endParaRPr kumimoji="1" lang="ja-JP" altLang="en-US" sz="3700" kern="1200" dirty="0"/>
        </a:p>
      </dsp:txBody>
      <dsp:txXfrm>
        <a:off x="2083834" y="46791"/>
        <a:ext cx="1359921" cy="851696"/>
      </dsp:txXfrm>
    </dsp:sp>
    <dsp:sp modelId="{5CD28555-48E7-4901-A4A5-369B5C357843}">
      <dsp:nvSpPr>
        <dsp:cNvPr id="0" name=""/>
        <dsp:cNvSpPr/>
      </dsp:nvSpPr>
      <dsp:spPr>
        <a:xfrm>
          <a:off x="875166" y="472639"/>
          <a:ext cx="3777257" cy="3777257"/>
        </a:xfrm>
        <a:custGeom>
          <a:avLst/>
          <a:gdLst/>
          <a:ahLst/>
          <a:cxnLst/>
          <a:rect l="0" t="0" r="0" b="0"/>
          <a:pathLst>
            <a:path>
              <a:moveTo>
                <a:pt x="2624676" y="149332"/>
              </a:moveTo>
              <a:arcTo wR="1888628" hR="1888628" stAng="17576247" swAng="1965231"/>
            </a:path>
          </a:pathLst>
        </a:custGeom>
        <a:noFill/>
        <a:ln w="100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A8F3CE1-E6C4-4B35-B63C-92C7E7E5AF04}">
      <dsp:nvSpPr>
        <dsp:cNvPr id="0" name=""/>
        <dsp:cNvSpPr/>
      </dsp:nvSpPr>
      <dsp:spPr>
        <a:xfrm>
          <a:off x="3833951" y="1305727"/>
          <a:ext cx="1452071" cy="943846"/>
        </a:xfrm>
        <a:prstGeom prst="roundRect">
          <a:avLst/>
        </a:prstGeom>
        <a:gradFill rotWithShape="0">
          <a:gsLst>
            <a:gs pos="0">
              <a:schemeClr val="accent2">
                <a:hueOff val="-330843"/>
                <a:satOff val="373"/>
                <a:lumOff val="882"/>
                <a:alphaOff val="0"/>
              </a:schemeClr>
            </a:gs>
            <a:gs pos="90000">
              <a:schemeClr val="accent2">
                <a:hueOff val="-330843"/>
                <a:satOff val="373"/>
                <a:lumOff val="882"/>
                <a:alphaOff val="0"/>
                <a:shade val="100000"/>
                <a:satMod val="105000"/>
              </a:schemeClr>
            </a:gs>
            <a:gs pos="100000">
              <a:schemeClr val="accent2">
                <a:hueOff val="-330843"/>
                <a:satOff val="373"/>
                <a:lumOff val="882"/>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分析</a:t>
          </a:r>
          <a:endParaRPr kumimoji="1" lang="ja-JP" altLang="en-US" sz="3700" kern="1200" dirty="0"/>
        </a:p>
      </dsp:txBody>
      <dsp:txXfrm>
        <a:off x="3880026" y="1351802"/>
        <a:ext cx="1359921" cy="851696"/>
      </dsp:txXfrm>
    </dsp:sp>
    <dsp:sp modelId="{FDD81288-B385-4302-9838-D1E80B27D317}">
      <dsp:nvSpPr>
        <dsp:cNvPr id="0" name=""/>
        <dsp:cNvSpPr/>
      </dsp:nvSpPr>
      <dsp:spPr>
        <a:xfrm>
          <a:off x="875166" y="472639"/>
          <a:ext cx="3777257" cy="3777257"/>
        </a:xfrm>
        <a:custGeom>
          <a:avLst/>
          <a:gdLst/>
          <a:ahLst/>
          <a:cxnLst/>
          <a:rect l="0" t="0" r="0" b="0"/>
          <a:pathLst>
            <a:path>
              <a:moveTo>
                <a:pt x="3774629" y="1789021"/>
              </a:moveTo>
              <a:arcTo wR="1888628" hR="1888628" stAng="21418606" swAng="2199141"/>
            </a:path>
          </a:pathLst>
        </a:custGeom>
        <a:noFill/>
        <a:ln w="10000" cap="flat" cmpd="sng" algn="ctr">
          <a:solidFill>
            <a:schemeClr val="accent2">
              <a:hueOff val="-330843"/>
              <a:satOff val="373"/>
              <a:lumOff val="882"/>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1E60D12-83FF-44CE-BBC2-0FCFE9A7B7B0}">
      <dsp:nvSpPr>
        <dsp:cNvPr id="0" name=""/>
        <dsp:cNvSpPr/>
      </dsp:nvSpPr>
      <dsp:spPr>
        <a:xfrm>
          <a:off x="3147867" y="3417278"/>
          <a:ext cx="1452071" cy="943846"/>
        </a:xfrm>
        <a:prstGeom prst="roundRect">
          <a:avLst/>
        </a:prstGeom>
        <a:gradFill rotWithShape="0">
          <a:gsLst>
            <a:gs pos="0">
              <a:schemeClr val="accent2">
                <a:hueOff val="-661686"/>
                <a:satOff val="746"/>
                <a:lumOff val="1765"/>
                <a:alphaOff val="0"/>
              </a:schemeClr>
            </a:gs>
            <a:gs pos="90000">
              <a:schemeClr val="accent2">
                <a:hueOff val="-661686"/>
                <a:satOff val="746"/>
                <a:lumOff val="1765"/>
                <a:alphaOff val="0"/>
                <a:shade val="100000"/>
                <a:satMod val="105000"/>
              </a:schemeClr>
            </a:gs>
            <a:gs pos="100000">
              <a:schemeClr val="accent2">
                <a:hueOff val="-661686"/>
                <a:satOff val="746"/>
                <a:lumOff val="176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調査</a:t>
          </a:r>
          <a:endParaRPr kumimoji="1" lang="ja-JP" altLang="en-US" sz="3700" kern="1200" dirty="0"/>
        </a:p>
      </dsp:txBody>
      <dsp:txXfrm>
        <a:off x="3193942" y="3463353"/>
        <a:ext cx="1359921" cy="851696"/>
      </dsp:txXfrm>
    </dsp:sp>
    <dsp:sp modelId="{B94A8AC5-1F0E-4F95-827A-0E8421503575}">
      <dsp:nvSpPr>
        <dsp:cNvPr id="0" name=""/>
        <dsp:cNvSpPr/>
      </dsp:nvSpPr>
      <dsp:spPr>
        <a:xfrm>
          <a:off x="875166" y="472639"/>
          <a:ext cx="3777257" cy="3777257"/>
        </a:xfrm>
        <a:custGeom>
          <a:avLst/>
          <a:gdLst/>
          <a:ahLst/>
          <a:cxnLst/>
          <a:rect l="0" t="0" r="0" b="0"/>
          <a:pathLst>
            <a:path>
              <a:moveTo>
                <a:pt x="2265177" y="3739339"/>
              </a:moveTo>
              <a:arcTo wR="1888628" hR="1888628" stAng="4709970" swAng="1380060"/>
            </a:path>
          </a:pathLst>
        </a:custGeom>
        <a:noFill/>
        <a:ln w="10000" cap="flat" cmpd="sng" algn="ctr">
          <a:solidFill>
            <a:schemeClr val="accent2">
              <a:hueOff val="-661686"/>
              <a:satOff val="746"/>
              <a:lumOff val="1765"/>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2A3D54B-C8E9-4362-A7C9-F16E2170AA45}">
      <dsp:nvSpPr>
        <dsp:cNvPr id="0" name=""/>
        <dsp:cNvSpPr/>
      </dsp:nvSpPr>
      <dsp:spPr>
        <a:xfrm>
          <a:off x="927650" y="3417278"/>
          <a:ext cx="1452071" cy="943846"/>
        </a:xfrm>
        <a:prstGeom prst="roundRect">
          <a:avLst/>
        </a:prstGeom>
        <a:gradFill rotWithShape="0">
          <a:gsLst>
            <a:gs pos="0">
              <a:schemeClr val="accent2">
                <a:hueOff val="-992530"/>
                <a:satOff val="1119"/>
                <a:lumOff val="2647"/>
                <a:alphaOff val="0"/>
              </a:schemeClr>
            </a:gs>
            <a:gs pos="90000">
              <a:schemeClr val="accent2">
                <a:hueOff val="-992530"/>
                <a:satOff val="1119"/>
                <a:lumOff val="2647"/>
                <a:alphaOff val="0"/>
                <a:shade val="100000"/>
                <a:satMod val="105000"/>
              </a:schemeClr>
            </a:gs>
            <a:gs pos="100000">
              <a:schemeClr val="accent2">
                <a:hueOff val="-992530"/>
                <a:satOff val="1119"/>
                <a:lumOff val="2647"/>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対策</a:t>
          </a:r>
          <a:endParaRPr kumimoji="1" lang="ja-JP" altLang="en-US" sz="3700" kern="1200" dirty="0"/>
        </a:p>
      </dsp:txBody>
      <dsp:txXfrm>
        <a:off x="973725" y="3463353"/>
        <a:ext cx="1359921" cy="851696"/>
      </dsp:txXfrm>
    </dsp:sp>
    <dsp:sp modelId="{30E14956-39AE-4562-9674-A883D2D24F82}">
      <dsp:nvSpPr>
        <dsp:cNvPr id="0" name=""/>
        <dsp:cNvSpPr/>
      </dsp:nvSpPr>
      <dsp:spPr>
        <a:xfrm>
          <a:off x="875166" y="472639"/>
          <a:ext cx="3777257" cy="3777257"/>
        </a:xfrm>
        <a:custGeom>
          <a:avLst/>
          <a:gdLst/>
          <a:ahLst/>
          <a:cxnLst/>
          <a:rect l="0" t="0" r="0" b="0"/>
          <a:pathLst>
            <a:path>
              <a:moveTo>
                <a:pt x="316081" y="2934579"/>
              </a:moveTo>
              <a:arcTo wR="1888628" hR="1888628" stAng="8782252" swAng="2199141"/>
            </a:path>
          </a:pathLst>
        </a:custGeom>
        <a:noFill/>
        <a:ln w="10000" cap="flat" cmpd="sng" algn="ctr">
          <a:solidFill>
            <a:schemeClr val="accent2">
              <a:hueOff val="-992530"/>
              <a:satOff val="1119"/>
              <a:lumOff val="2647"/>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D47AF90-42B3-45AC-A08B-396532C713D6}">
      <dsp:nvSpPr>
        <dsp:cNvPr id="0" name=""/>
        <dsp:cNvSpPr/>
      </dsp:nvSpPr>
      <dsp:spPr>
        <a:xfrm>
          <a:off x="241566" y="1305727"/>
          <a:ext cx="1452071" cy="943846"/>
        </a:xfrm>
        <a:prstGeom prst="roundRect">
          <a:avLst/>
        </a:prstGeom>
        <a:gradFill rotWithShape="0">
          <a:gsLst>
            <a:gs pos="0">
              <a:schemeClr val="accent2">
                <a:hueOff val="-1323373"/>
                <a:satOff val="1492"/>
                <a:lumOff val="3530"/>
                <a:alphaOff val="0"/>
              </a:schemeClr>
            </a:gs>
            <a:gs pos="90000">
              <a:schemeClr val="accent2">
                <a:hueOff val="-1323373"/>
                <a:satOff val="1492"/>
                <a:lumOff val="3530"/>
                <a:alphaOff val="0"/>
                <a:shade val="100000"/>
                <a:satMod val="105000"/>
              </a:schemeClr>
            </a:gs>
            <a:gs pos="100000">
              <a:schemeClr val="accent2">
                <a:hueOff val="-1323373"/>
                <a:satOff val="1492"/>
                <a:lumOff val="353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収集</a:t>
          </a:r>
          <a:endParaRPr kumimoji="1" lang="ja-JP" altLang="en-US" sz="3700" kern="1200" dirty="0"/>
        </a:p>
      </dsp:txBody>
      <dsp:txXfrm>
        <a:off x="287641" y="1351802"/>
        <a:ext cx="1359921" cy="851696"/>
      </dsp:txXfrm>
    </dsp:sp>
    <dsp:sp modelId="{128D2BD4-F76D-487D-AF89-A9D1C3A399D2}">
      <dsp:nvSpPr>
        <dsp:cNvPr id="0" name=""/>
        <dsp:cNvSpPr/>
      </dsp:nvSpPr>
      <dsp:spPr>
        <a:xfrm>
          <a:off x="875166" y="472639"/>
          <a:ext cx="3777257" cy="3777257"/>
        </a:xfrm>
        <a:custGeom>
          <a:avLst/>
          <a:gdLst/>
          <a:ahLst/>
          <a:cxnLst/>
          <a:rect l="0" t="0" r="0" b="0"/>
          <a:pathLst>
            <a:path>
              <a:moveTo>
                <a:pt x="328597" y="824100"/>
              </a:moveTo>
              <a:arcTo wR="1888628" hR="1888628" stAng="12858522" swAng="1965231"/>
            </a:path>
          </a:pathLst>
        </a:custGeom>
        <a:noFill/>
        <a:ln w="10000" cap="flat" cmpd="sng" algn="ctr">
          <a:solidFill>
            <a:schemeClr val="accent2">
              <a:hueOff val="-1323373"/>
              <a:satOff val="1492"/>
              <a:lumOff val="353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8CE22-0D74-4A7E-873D-D47D9CE4C090}" type="datetimeFigureOut">
              <a:rPr kumimoji="1" lang="ja-JP" altLang="en-US" smtClean="0"/>
              <a:t>2016/1/28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91913-76DC-4255-AC6C-CA175B7DAE6B}" type="slidenum">
              <a:rPr kumimoji="1" lang="ja-JP" altLang="en-US" smtClean="0"/>
              <a:t>‹#›</a:t>
            </a:fld>
            <a:endParaRPr kumimoji="1" lang="ja-JP" altLang="en-US"/>
          </a:p>
        </p:txBody>
      </p:sp>
    </p:spTree>
    <p:extLst>
      <p:ext uri="{BB962C8B-B14F-4D97-AF65-F5344CB8AC3E}">
        <p14:creationId xmlns:p14="http://schemas.microsoft.com/office/powerpoint/2010/main" val="408586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74590D-EA69-4954-8899-751DD741F6F0}" type="slidenum">
              <a:rPr kumimoji="1" lang="ja-JP" altLang="en-US" smtClean="0"/>
              <a:t>4</a:t>
            </a:fld>
            <a:endParaRPr kumimoji="1" lang="ja-JP" altLang="en-US"/>
          </a:p>
        </p:txBody>
      </p:sp>
    </p:spTree>
    <p:extLst>
      <p:ext uri="{BB962C8B-B14F-4D97-AF65-F5344CB8AC3E}">
        <p14:creationId xmlns:p14="http://schemas.microsoft.com/office/powerpoint/2010/main" val="308334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3D52C4A-5C24-4AB4-AA02-6AF8ACA7496A}" type="datetimeFigureOut">
              <a:rPr kumimoji="1" lang="ja-JP" altLang="en-US" smtClean="0"/>
              <a:t>2016/1/28</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67B06B-4D91-47DE-ACCA-087A528F3A07}"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0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377897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275231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191428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5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361951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101253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43600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3508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37627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3D52C4A-5C24-4AB4-AA02-6AF8ACA7496A}" type="datetimeFigureOut">
              <a:rPr kumimoji="1" lang="ja-JP" altLang="en-US" smtClean="0"/>
              <a:t>2016/1/28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224782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3D52C4A-5C24-4AB4-AA02-6AF8ACA7496A}" type="datetimeFigureOut">
              <a:rPr kumimoji="1" lang="ja-JP" altLang="en-US" smtClean="0"/>
              <a:t>2016/1/28</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A67B06B-4D91-47DE-ACCA-087A528F3A07}" type="slidenum">
              <a:rPr kumimoji="1" lang="ja-JP" altLang="en-US" smtClean="0"/>
              <a:t>‹#›</a:t>
            </a:fld>
            <a:endParaRPr kumimoji="1" lang="ja-JP" altLang="en-US"/>
          </a:p>
        </p:txBody>
      </p:sp>
    </p:spTree>
    <p:extLst>
      <p:ext uri="{BB962C8B-B14F-4D97-AF65-F5344CB8AC3E}">
        <p14:creationId xmlns:p14="http://schemas.microsoft.com/office/powerpoint/2010/main" val="4039276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静岡市地震災害防衛隊</a:t>
            </a:r>
            <a:endParaRPr kumimoji="1" lang="ja-JP" altLang="en-US" dirty="0"/>
          </a:p>
        </p:txBody>
      </p:sp>
      <p:sp>
        <p:nvSpPr>
          <p:cNvPr id="3" name="サブタイトル 2"/>
          <p:cNvSpPr>
            <a:spLocks noGrp="1"/>
          </p:cNvSpPr>
          <p:nvPr>
            <p:ph type="subTitle" idx="1"/>
          </p:nvPr>
        </p:nvSpPr>
        <p:spPr/>
        <p:txBody>
          <a:bodyPr anchor="ctr"/>
          <a:lstStyle/>
          <a:p>
            <a:r>
              <a:rPr kumimoji="1" lang="ja-JP" altLang="en-US" dirty="0" smtClean="0"/>
              <a:t>新潟コンピュータ専門学校</a:t>
            </a:r>
            <a:endParaRPr kumimoji="1" lang="en-US" altLang="ja-JP" dirty="0" smtClean="0"/>
          </a:p>
          <a:p>
            <a:r>
              <a:rPr kumimoji="1" lang="ja-JP" altLang="en-US" dirty="0" smtClean="0"/>
              <a:t>長尾寛治</a:t>
            </a:r>
            <a:endParaRPr kumimoji="1" lang="ja-JP" altLang="en-US" dirty="0"/>
          </a:p>
        </p:txBody>
      </p:sp>
    </p:spTree>
    <p:extLst>
      <p:ext uri="{BB962C8B-B14F-4D97-AF65-F5344CB8AC3E}">
        <p14:creationId xmlns:p14="http://schemas.microsoft.com/office/powerpoint/2010/main" val="1206611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地震分析２</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128" y="1965960"/>
            <a:ext cx="2373656" cy="4219832"/>
          </a:xfrm>
          <a:prstGeom prst="rect">
            <a:avLst/>
          </a:prstGeom>
        </p:spPr>
      </p:pic>
      <p:sp>
        <p:nvSpPr>
          <p:cNvPr id="5" name="角丸四角形吹き出し 4"/>
          <p:cNvSpPr/>
          <p:nvPr/>
        </p:nvSpPr>
        <p:spPr>
          <a:xfrm>
            <a:off x="643943" y="2253802"/>
            <a:ext cx="2266681" cy="2717443"/>
          </a:xfrm>
          <a:prstGeom prst="wedgeRoundRectCallout">
            <a:avLst>
              <a:gd name="adj1" fmla="val 63229"/>
              <a:gd name="adj2" fmla="val 2625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グラフで１</a:t>
            </a:r>
            <a:r>
              <a:rPr lang="ja-JP" altLang="en-US" dirty="0" smtClean="0"/>
              <a:t>日あたりの地震発生回数をマグニチュード別に表示して、地震発生傾向を視覚的にとらえて傾向が分かりやすくなります。</a:t>
            </a:r>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9947" y="1965960"/>
            <a:ext cx="2373656" cy="4219832"/>
          </a:xfrm>
          <a:prstGeom prst="rect">
            <a:avLst/>
          </a:prstGeom>
        </p:spPr>
      </p:pic>
      <p:sp>
        <p:nvSpPr>
          <p:cNvPr id="6" name="角丸四角形吹き出し 5"/>
          <p:cNvSpPr/>
          <p:nvPr/>
        </p:nvSpPr>
        <p:spPr>
          <a:xfrm>
            <a:off x="6395463" y="2253802"/>
            <a:ext cx="2047741" cy="2717443"/>
          </a:xfrm>
          <a:prstGeom prst="wedgeRoundRectCallout">
            <a:avLst>
              <a:gd name="adj1" fmla="val 95452"/>
              <a:gd name="adj2" fmla="val 289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マップ上で震源地を表示することで、ここの火山周辺で地震が多発している</a:t>
            </a:r>
            <a:r>
              <a:rPr kumimoji="1" lang="ja-JP" altLang="en-US" dirty="0" err="1" smtClean="0"/>
              <a:t>ぞ</a:t>
            </a:r>
            <a:r>
              <a:rPr kumimoji="1" lang="ja-JP" altLang="en-US" dirty="0" smtClean="0"/>
              <a:t>噴火に警戒してほうがいいかもなどと分析することが可能。</a:t>
            </a:r>
            <a:endParaRPr kumimoji="1" lang="ja-JP" altLang="en-US" dirty="0"/>
          </a:p>
        </p:txBody>
      </p:sp>
    </p:spTree>
    <p:extLst>
      <p:ext uri="{BB962C8B-B14F-4D97-AF65-F5344CB8AC3E}">
        <p14:creationId xmlns:p14="http://schemas.microsoft.com/office/powerpoint/2010/main" val="353264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災害調査</a:t>
            </a:r>
            <a:endParaRPr kumimoji="1" lang="ja-JP" altLang="en-US" dirty="0"/>
          </a:p>
        </p:txBody>
      </p:sp>
      <p:sp>
        <p:nvSpPr>
          <p:cNvPr id="10" name="角丸四角形 9"/>
          <p:cNvSpPr/>
          <p:nvPr/>
        </p:nvSpPr>
        <p:spPr>
          <a:xfrm>
            <a:off x="5745991" y="609600"/>
            <a:ext cx="5272529" cy="807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今住んでいる場所の災害調査をして、危険性をしることで防災意識を高めることができる。</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8930" y="1754660"/>
            <a:ext cx="2657474" cy="47244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860" y="1754660"/>
            <a:ext cx="2660756" cy="4730233"/>
          </a:xfrm>
          <a:prstGeom prst="rect">
            <a:avLst/>
          </a:prstGeom>
        </p:spPr>
      </p:pic>
      <p:sp>
        <p:nvSpPr>
          <p:cNvPr id="9" name="角丸四角形吹き出し 8"/>
          <p:cNvSpPr/>
          <p:nvPr/>
        </p:nvSpPr>
        <p:spPr>
          <a:xfrm>
            <a:off x="579549" y="2073499"/>
            <a:ext cx="2240924" cy="1416676"/>
          </a:xfrm>
          <a:prstGeom prst="wedgeRoundRectCallout">
            <a:avLst>
              <a:gd name="adj1" fmla="val 83465"/>
              <a:gd name="adj2" fmla="val 922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誰でも簡単に現在地や調査したい場所を災害調査をすることができる。</a:t>
            </a:r>
          </a:p>
        </p:txBody>
      </p:sp>
    </p:spTree>
    <p:extLst>
      <p:ext uri="{BB962C8B-B14F-4D97-AF65-F5344CB8AC3E}">
        <p14:creationId xmlns:p14="http://schemas.microsoft.com/office/powerpoint/2010/main" val="240799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j-ea"/>
              </a:rPr>
              <a:t>防災対策</a:t>
            </a:r>
            <a:r>
              <a:rPr kumimoji="1" lang="en-US" altLang="ja-JP" dirty="0" smtClean="0">
                <a:latin typeface="+mj-ea"/>
              </a:rPr>
              <a:t>1</a:t>
            </a:r>
            <a:endParaRPr kumimoji="1" lang="ja-JP" altLang="en-US" dirty="0">
              <a:latin typeface="+mj-ea"/>
            </a:endParaRPr>
          </a:p>
        </p:txBody>
      </p:sp>
      <p:sp>
        <p:nvSpPr>
          <p:cNvPr id="5" name="角丸四角形 4"/>
          <p:cNvSpPr/>
          <p:nvPr/>
        </p:nvSpPr>
        <p:spPr>
          <a:xfrm>
            <a:off x="1043189" y="2112135"/>
            <a:ext cx="3258355" cy="16356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この機能では、防災対策で最低限必要な備蓄品、非常持ち出し品・</a:t>
            </a:r>
            <a:r>
              <a:rPr lang="ja-JP" altLang="en-US" dirty="0" smtClean="0"/>
              <a:t>非常食</a:t>
            </a:r>
            <a:r>
              <a:rPr kumimoji="1" lang="ja-JP" altLang="en-US" dirty="0" smtClean="0"/>
              <a:t>、家の安全対策の管理をサポートします。</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652" y="1801203"/>
            <a:ext cx="2612759" cy="4644904"/>
          </a:xfrm>
          <a:prstGeom prst="rect">
            <a:avLst/>
          </a:prstGeom>
        </p:spPr>
      </p:pic>
      <p:sp>
        <p:nvSpPr>
          <p:cNvPr id="7" name="角丸四角形吹き出し 6"/>
          <p:cNvSpPr/>
          <p:nvPr/>
        </p:nvSpPr>
        <p:spPr>
          <a:xfrm>
            <a:off x="7900907" y="1965960"/>
            <a:ext cx="3355228" cy="1545465"/>
          </a:xfrm>
          <a:prstGeom prst="wedgeRoundRectCallout">
            <a:avLst>
              <a:gd name="adj1" fmla="val -77126"/>
              <a:gd name="adj2" fmla="val 4271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食料では、食料の消費期限を設定して、消費期限</a:t>
            </a:r>
            <a:r>
              <a:rPr lang="ja-JP" altLang="en-US" dirty="0" smtClean="0"/>
              <a:t>が切れていないかを管理可能。</a:t>
            </a:r>
            <a:endParaRPr kumimoji="1" lang="ja-JP" altLang="en-US" dirty="0"/>
          </a:p>
        </p:txBody>
      </p:sp>
      <p:sp>
        <p:nvSpPr>
          <p:cNvPr id="8" name="角丸四角形吹き出し 7"/>
          <p:cNvSpPr/>
          <p:nvPr/>
        </p:nvSpPr>
        <p:spPr>
          <a:xfrm>
            <a:off x="8126569" y="4301544"/>
            <a:ext cx="3129566" cy="1300766"/>
          </a:xfrm>
          <a:prstGeom prst="wedgeRoundRectCallout">
            <a:avLst>
              <a:gd name="adj1" fmla="val -80111"/>
              <a:gd name="adj2" fmla="val -227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ひと目で足りないものがあるということが分かる。</a:t>
            </a:r>
            <a:endParaRPr kumimoji="1" lang="ja-JP" altLang="en-US" dirty="0"/>
          </a:p>
        </p:txBody>
      </p:sp>
    </p:spTree>
    <p:extLst>
      <p:ext uri="{BB962C8B-B14F-4D97-AF65-F5344CB8AC3E}">
        <p14:creationId xmlns:p14="http://schemas.microsoft.com/office/powerpoint/2010/main" val="5458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防災</a:t>
            </a:r>
            <a:r>
              <a:rPr lang="ja-JP" altLang="en-US" dirty="0" smtClean="0">
                <a:latin typeface="+mj-ea"/>
              </a:rPr>
              <a:t>対策</a:t>
            </a:r>
            <a:r>
              <a:rPr lang="en-US" altLang="ja-JP" dirty="0" smtClean="0">
                <a:latin typeface="+mj-ea"/>
              </a:rPr>
              <a:t>2</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791" y="1965959"/>
            <a:ext cx="2423083" cy="4307703"/>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664" y="1965959"/>
            <a:ext cx="2423083" cy="4307703"/>
          </a:xfrm>
          <a:prstGeom prst="rect">
            <a:avLst/>
          </a:prstGeom>
        </p:spPr>
      </p:pic>
      <p:sp>
        <p:nvSpPr>
          <p:cNvPr id="5" name="角丸四角形吹き出し 4"/>
          <p:cNvSpPr/>
          <p:nvPr/>
        </p:nvSpPr>
        <p:spPr>
          <a:xfrm>
            <a:off x="922638" y="2224216"/>
            <a:ext cx="2281881" cy="1210962"/>
          </a:xfrm>
          <a:prstGeom prst="wedgeRoundRectCallout">
            <a:avLst>
              <a:gd name="adj1" fmla="val 112741"/>
              <a:gd name="adj2" fmla="val -96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家族人数分の数量を算出出来る。</a:t>
            </a:r>
            <a:endParaRPr kumimoji="1" lang="ja-JP" altLang="en-US" dirty="0"/>
          </a:p>
        </p:txBody>
      </p:sp>
      <p:sp>
        <p:nvSpPr>
          <p:cNvPr id="6" name="角丸四角形吹き出し 5"/>
          <p:cNvSpPr/>
          <p:nvPr/>
        </p:nvSpPr>
        <p:spPr>
          <a:xfrm>
            <a:off x="922638" y="3814119"/>
            <a:ext cx="2240692" cy="1804086"/>
          </a:xfrm>
          <a:prstGeom prst="wedgeRoundRectCallout">
            <a:avLst>
              <a:gd name="adj1" fmla="val 81740"/>
              <a:gd name="adj2" fmla="val 317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リストを選択して、あるかどうかをチェックしていく。</a:t>
            </a:r>
            <a:endParaRPr kumimoji="1" lang="en-US" altLang="ja-JP" dirty="0" smtClean="0"/>
          </a:p>
          <a:p>
            <a:r>
              <a:rPr lang="ja-JP" altLang="en-US" dirty="0" smtClean="0"/>
              <a:t>リストを長押しで、編集・削除を行う事ができる。</a:t>
            </a:r>
            <a:endParaRPr kumimoji="1" lang="ja-JP" altLang="en-US" dirty="0"/>
          </a:p>
        </p:txBody>
      </p:sp>
      <p:sp>
        <p:nvSpPr>
          <p:cNvPr id="7" name="角丸四角形吹き出し 6"/>
          <p:cNvSpPr/>
          <p:nvPr/>
        </p:nvSpPr>
        <p:spPr>
          <a:xfrm>
            <a:off x="6527393" y="3105665"/>
            <a:ext cx="1861751" cy="2158313"/>
          </a:xfrm>
          <a:prstGeom prst="wedgeRoundRectCallout">
            <a:avLst>
              <a:gd name="adj1" fmla="val 82707"/>
              <a:gd name="adj2" fmla="val -1296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一人数量を選択して数量を登録することにより、家族人数分を算出できるようになる。</a:t>
            </a:r>
            <a:endParaRPr kumimoji="1" lang="ja-JP" altLang="en-US" dirty="0"/>
          </a:p>
        </p:txBody>
      </p:sp>
    </p:spTree>
    <p:extLst>
      <p:ext uri="{BB962C8B-B14F-4D97-AF65-F5344CB8AC3E}">
        <p14:creationId xmlns:p14="http://schemas.microsoft.com/office/powerpoint/2010/main" val="850276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防災</a:t>
            </a:r>
            <a:r>
              <a:rPr lang="ja-JP" altLang="en-US" dirty="0" smtClean="0">
                <a:latin typeface="+mj-ea"/>
              </a:rPr>
              <a:t>対策</a:t>
            </a:r>
            <a:r>
              <a:rPr lang="en-US" altLang="ja-JP" dirty="0">
                <a:latin typeface="+mj-ea"/>
              </a:rPr>
              <a:t>3</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4339" y="1631092"/>
            <a:ext cx="2652841" cy="4716162"/>
          </a:xfrm>
          <a:prstGeom prst="rect">
            <a:avLst/>
          </a:prstGeom>
        </p:spPr>
      </p:pic>
      <p:sp>
        <p:nvSpPr>
          <p:cNvPr id="4" name="角丸四角形吹き出し 3"/>
          <p:cNvSpPr/>
          <p:nvPr/>
        </p:nvSpPr>
        <p:spPr>
          <a:xfrm>
            <a:off x="1721707" y="2504303"/>
            <a:ext cx="2471351" cy="1484870"/>
          </a:xfrm>
          <a:prstGeom prst="wedgeRoundRectCallout">
            <a:avLst>
              <a:gd name="adj1" fmla="val 79167"/>
              <a:gd name="adj2" fmla="val -2293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非常食を追加して、消費期限を管理することが出来る。</a:t>
            </a:r>
            <a:endParaRPr kumimoji="1" lang="ja-JP" altLang="en-US" dirty="0"/>
          </a:p>
        </p:txBody>
      </p:sp>
      <p:sp>
        <p:nvSpPr>
          <p:cNvPr id="5" name="角丸四角形吹き出し 4"/>
          <p:cNvSpPr/>
          <p:nvPr/>
        </p:nvSpPr>
        <p:spPr>
          <a:xfrm>
            <a:off x="8163696" y="3989173"/>
            <a:ext cx="3122141" cy="1134762"/>
          </a:xfrm>
          <a:prstGeom prst="wedgeRoundRectCallout">
            <a:avLst>
              <a:gd name="adj1" fmla="val -81741"/>
              <a:gd name="adj2" fmla="val 937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こちらのボタンから非常食を登録できる。</a:t>
            </a:r>
            <a:endParaRPr kumimoji="1" lang="ja-JP" altLang="en-US" dirty="0"/>
          </a:p>
        </p:txBody>
      </p:sp>
    </p:spTree>
    <p:extLst>
      <p:ext uri="{BB962C8B-B14F-4D97-AF65-F5344CB8AC3E}">
        <p14:creationId xmlns:p14="http://schemas.microsoft.com/office/powerpoint/2010/main" val="6571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今後の制作プラン</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4000" b="1" dirty="0" smtClean="0">
                <a:solidFill>
                  <a:schemeClr val="tx1"/>
                </a:solidFill>
              </a:rPr>
              <a:t>津波避難の支援</a:t>
            </a:r>
            <a:endParaRPr kumimoji="1" lang="en-US" altLang="ja-JP" sz="4000" b="1" dirty="0" smtClean="0">
              <a:solidFill>
                <a:schemeClr val="tx1"/>
              </a:solidFill>
            </a:endParaRPr>
          </a:p>
          <a:p>
            <a:endParaRPr kumimoji="1" lang="en-US" altLang="ja-JP" sz="4000" b="1" dirty="0" smtClean="0">
              <a:solidFill>
                <a:schemeClr val="tx1"/>
              </a:solidFill>
            </a:endParaRPr>
          </a:p>
          <a:p>
            <a:r>
              <a:rPr lang="ja-JP" altLang="en-US" sz="4000" b="1" dirty="0" smtClean="0">
                <a:solidFill>
                  <a:schemeClr val="tx1"/>
                </a:solidFill>
              </a:rPr>
              <a:t>避難訓練の支援</a:t>
            </a:r>
            <a:endParaRPr lang="en-US" altLang="ja-JP" sz="4000" b="1" dirty="0" smtClean="0">
              <a:solidFill>
                <a:schemeClr val="tx1"/>
              </a:solidFill>
            </a:endParaRPr>
          </a:p>
          <a:p>
            <a:endParaRPr lang="en-US" altLang="ja-JP" sz="4000" b="1" dirty="0" smtClean="0">
              <a:solidFill>
                <a:schemeClr val="tx1"/>
              </a:solidFill>
            </a:endParaRPr>
          </a:p>
          <a:p>
            <a:r>
              <a:rPr kumimoji="1" lang="ja-JP" altLang="en-US" sz="4000" b="1" dirty="0" smtClean="0">
                <a:solidFill>
                  <a:schemeClr val="tx1"/>
                </a:solidFill>
              </a:rPr>
              <a:t>備蓄品などの防災関連の機能強化</a:t>
            </a:r>
            <a:endParaRPr kumimoji="1" lang="ja-JP" altLang="en-US" sz="4000" b="1" dirty="0">
              <a:solidFill>
                <a:schemeClr val="tx1"/>
              </a:solidFill>
            </a:endParaRPr>
          </a:p>
        </p:txBody>
      </p:sp>
    </p:spTree>
    <p:extLst>
      <p:ext uri="{BB962C8B-B14F-4D97-AF65-F5344CB8AC3E}">
        <p14:creationId xmlns:p14="http://schemas.microsoft.com/office/powerpoint/2010/main" val="1486294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作品の</a:t>
            </a:r>
            <a:r>
              <a:rPr kumimoji="1" lang="en-US" altLang="ja-JP" dirty="0" smtClean="0"/>
              <a:t>URL(</a:t>
            </a:r>
            <a:r>
              <a:rPr kumimoji="1" lang="en-US" altLang="ja-JP" dirty="0" err="1" smtClean="0"/>
              <a:t>GooglePlay</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en-US" altLang="ja-JP" dirty="0">
                <a:solidFill>
                  <a:schemeClr val="tx1"/>
                </a:solidFill>
              </a:rPr>
              <a:t>https://play.google.com/store/apps/details?id=jp.rami.disaster.prevention.shizuoka</a:t>
            </a:r>
            <a:endParaRPr kumimoji="1" lang="ja-JP" altLang="en-US" dirty="0">
              <a:solidFill>
                <a:schemeClr val="tx1"/>
              </a:solidFill>
            </a:endParaRPr>
          </a:p>
        </p:txBody>
      </p:sp>
    </p:spTree>
    <p:extLst>
      <p:ext uri="{BB962C8B-B14F-4D97-AF65-F5344CB8AC3E}">
        <p14:creationId xmlns:p14="http://schemas.microsoft.com/office/powerpoint/2010/main" val="280298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制作動機</a:t>
            </a:r>
            <a:endParaRPr kumimoji="1" lang="ja-JP" altLang="en-US" b="1" dirty="0"/>
          </a:p>
        </p:txBody>
      </p:sp>
      <p:sp>
        <p:nvSpPr>
          <p:cNvPr id="3" name="コンテンツ プレースホルダー 2"/>
          <p:cNvSpPr>
            <a:spLocks noGrp="1"/>
          </p:cNvSpPr>
          <p:nvPr>
            <p:ph idx="1"/>
          </p:nvPr>
        </p:nvSpPr>
        <p:spPr/>
        <p:txBody>
          <a:bodyPr/>
          <a:lstStyle/>
          <a:p>
            <a:pPr marL="45720" indent="0">
              <a:buNone/>
            </a:pPr>
            <a:r>
              <a:rPr kumimoji="1" lang="ja-JP" altLang="en-US" b="1" dirty="0" smtClean="0">
                <a:solidFill>
                  <a:schemeClr val="tx1"/>
                </a:solidFill>
              </a:rPr>
              <a:t>私は、今までに沢山の地震に遭遇してきました。</a:t>
            </a:r>
            <a:endParaRPr kumimoji="1" lang="en-US" altLang="ja-JP" b="1" dirty="0" smtClean="0">
              <a:solidFill>
                <a:schemeClr val="tx1"/>
              </a:solidFill>
            </a:endParaRPr>
          </a:p>
          <a:p>
            <a:pPr marL="45720" indent="0">
              <a:buNone/>
            </a:pPr>
            <a:endParaRPr kumimoji="1" lang="en-US" altLang="ja-JP" b="1" dirty="0" smtClean="0">
              <a:solidFill>
                <a:schemeClr val="tx1"/>
              </a:solidFill>
            </a:endParaRPr>
          </a:p>
          <a:p>
            <a:r>
              <a:rPr lang="zh-TW" altLang="en-US" sz="2800" b="1" dirty="0">
                <a:solidFill>
                  <a:schemeClr val="tx1"/>
                </a:solidFill>
                <a:latin typeface="ＭＳ ゴシック" panose="020B0609070205080204" pitchFamily="49" charset="-128"/>
                <a:ea typeface="ＭＳ ゴシック" panose="020B0609070205080204" pitchFamily="49" charset="-128"/>
              </a:rPr>
              <a:t>新潟県中越</a:t>
            </a:r>
            <a:r>
              <a:rPr lang="zh-TW" altLang="en-US" sz="2800" b="1" dirty="0" smtClean="0">
                <a:solidFill>
                  <a:schemeClr val="tx1"/>
                </a:solidFill>
                <a:latin typeface="ＭＳ ゴシック" panose="020B0609070205080204" pitchFamily="49" charset="-128"/>
                <a:ea typeface="ＭＳ ゴシック" panose="020B0609070205080204" pitchFamily="49" charset="-128"/>
              </a:rPr>
              <a:t>地震</a:t>
            </a:r>
            <a:endParaRPr lang="en-US" altLang="zh-TW" sz="2800" b="1" dirty="0" smtClean="0">
              <a:solidFill>
                <a:schemeClr val="tx1"/>
              </a:solidFill>
              <a:latin typeface="ＭＳ ゴシック" panose="020B0609070205080204" pitchFamily="49" charset="-128"/>
              <a:ea typeface="ＭＳ ゴシック" panose="020B0609070205080204" pitchFamily="49" charset="-128"/>
            </a:endParaRPr>
          </a:p>
          <a:p>
            <a:r>
              <a:rPr lang="zh-TW" altLang="en-US" sz="2800" b="1" dirty="0">
                <a:solidFill>
                  <a:schemeClr val="tx1"/>
                </a:solidFill>
                <a:latin typeface="ＭＳ ゴシック" panose="020B0609070205080204" pitchFamily="49" charset="-128"/>
                <a:ea typeface="ＭＳ ゴシック" panose="020B0609070205080204" pitchFamily="49" charset="-128"/>
              </a:rPr>
              <a:t>能登半島</a:t>
            </a:r>
            <a:r>
              <a:rPr lang="zh-TW" altLang="en-US" sz="2800" b="1" dirty="0" smtClean="0">
                <a:solidFill>
                  <a:schemeClr val="tx1"/>
                </a:solidFill>
                <a:latin typeface="ＭＳ ゴシック" panose="020B0609070205080204" pitchFamily="49" charset="-128"/>
                <a:ea typeface="ＭＳ ゴシック" panose="020B0609070205080204" pitchFamily="49" charset="-128"/>
              </a:rPr>
              <a:t>地震</a:t>
            </a:r>
            <a:endParaRPr lang="en-US" altLang="zh-TW" sz="2800" b="1" dirty="0" smtClean="0">
              <a:solidFill>
                <a:schemeClr val="tx1"/>
              </a:solidFill>
              <a:latin typeface="ＭＳ ゴシック" panose="020B0609070205080204" pitchFamily="49" charset="-128"/>
              <a:ea typeface="ＭＳ ゴシック" panose="020B0609070205080204" pitchFamily="49" charset="-128"/>
            </a:endParaRPr>
          </a:p>
          <a:p>
            <a:r>
              <a:rPr lang="zh-TW" altLang="en-US" sz="2800" b="1" dirty="0">
                <a:solidFill>
                  <a:schemeClr val="tx1"/>
                </a:solidFill>
                <a:latin typeface="ＭＳ ゴシック" panose="020B0609070205080204" pitchFamily="49" charset="-128"/>
                <a:ea typeface="ＭＳ ゴシック" panose="020B0609070205080204" pitchFamily="49" charset="-128"/>
              </a:rPr>
              <a:t>新潟県中越沖地震</a:t>
            </a:r>
          </a:p>
          <a:p>
            <a:r>
              <a:rPr lang="ja-JP" altLang="en-US" sz="2800" b="1" dirty="0">
                <a:solidFill>
                  <a:schemeClr val="tx1"/>
                </a:solidFill>
                <a:latin typeface="ＭＳ ゴシック" panose="020B0609070205080204" pitchFamily="49" charset="-128"/>
                <a:ea typeface="ＭＳ ゴシック" panose="020B0609070205080204" pitchFamily="49" charset="-128"/>
              </a:rPr>
              <a:t>岩手・宮城内陸</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地震</a:t>
            </a:r>
            <a:endParaRPr lang="ja-JP" altLang="en-US" sz="2800" b="1" dirty="0">
              <a:solidFill>
                <a:schemeClr val="tx1"/>
              </a:solidFill>
              <a:latin typeface="ＭＳ ゴシック" panose="020B0609070205080204" pitchFamily="49" charset="-128"/>
              <a:ea typeface="ＭＳ ゴシック" panose="020B0609070205080204" pitchFamily="49" charset="-128"/>
            </a:endParaRPr>
          </a:p>
          <a:p>
            <a:r>
              <a:rPr lang="zh-TW" altLang="en-US" sz="2800" b="1" dirty="0">
                <a:solidFill>
                  <a:schemeClr val="tx1"/>
                </a:solidFill>
                <a:latin typeface="ＭＳ ゴシック" panose="020B0609070205080204" pitchFamily="49" charset="-128"/>
                <a:ea typeface="ＭＳ ゴシック" panose="020B0609070205080204" pitchFamily="49" charset="-128"/>
              </a:rPr>
              <a:t>東日本</a:t>
            </a:r>
            <a:r>
              <a:rPr lang="zh-TW" altLang="en-US" sz="2800" b="1" dirty="0" smtClean="0">
                <a:solidFill>
                  <a:schemeClr val="tx1"/>
                </a:solidFill>
                <a:latin typeface="ＭＳ ゴシック" panose="020B0609070205080204" pitchFamily="49" charset="-128"/>
                <a:ea typeface="ＭＳ ゴシック" panose="020B0609070205080204" pitchFamily="49" charset="-128"/>
              </a:rPr>
              <a:t>大震災</a:t>
            </a:r>
            <a:endParaRPr lang="zh-TW" altLang="en-US" sz="2800" b="1" dirty="0">
              <a:solidFill>
                <a:schemeClr val="tx1"/>
              </a:solidFill>
              <a:latin typeface="ＭＳ ゴシック" panose="020B0609070205080204" pitchFamily="49" charset="-128"/>
              <a:ea typeface="ＭＳ ゴシック" panose="020B0609070205080204" pitchFamily="49" charset="-128"/>
            </a:endParaRPr>
          </a:p>
          <a:p>
            <a:endParaRPr lang="zh-TW" altLang="en-US" dirty="0"/>
          </a:p>
          <a:p>
            <a:endParaRPr kumimoji="1" lang="ja-JP" altLang="en-US" dirty="0"/>
          </a:p>
        </p:txBody>
      </p:sp>
      <p:sp>
        <p:nvSpPr>
          <p:cNvPr id="4" name="右矢印 3"/>
          <p:cNvSpPr/>
          <p:nvPr/>
        </p:nvSpPr>
        <p:spPr>
          <a:xfrm>
            <a:off x="5208545" y="3996511"/>
            <a:ext cx="1334529" cy="920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39291" y="3245708"/>
            <a:ext cx="4366054" cy="242192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t>地震には、</a:t>
            </a:r>
            <a:endParaRPr kumimoji="1" lang="en-US" altLang="ja-JP" sz="4000" b="1" dirty="0" smtClean="0"/>
          </a:p>
          <a:p>
            <a:pPr algn="ctr"/>
            <a:r>
              <a:rPr kumimoji="1" lang="ja-JP" altLang="en-US" sz="4000" b="1" dirty="0" smtClean="0"/>
              <a:t>もう散々だ。</a:t>
            </a:r>
            <a:endParaRPr kumimoji="1" lang="ja-JP" altLang="en-US" sz="4000" b="1" dirty="0"/>
          </a:p>
        </p:txBody>
      </p:sp>
    </p:spTree>
    <p:extLst>
      <p:ext uri="{BB962C8B-B14F-4D97-AF65-F5344CB8AC3E}">
        <p14:creationId xmlns:p14="http://schemas.microsoft.com/office/powerpoint/2010/main" val="350463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8680" y="984155"/>
            <a:ext cx="10990509" cy="1938992"/>
          </a:xfrm>
          <a:prstGeom prst="rect">
            <a:avLst/>
          </a:prstGeom>
          <a:noFill/>
        </p:spPr>
        <p:txBody>
          <a:bodyPr wrap="none" rtlCol="0">
            <a:spAutoFit/>
          </a:bodyPr>
          <a:lstStyle/>
          <a:p>
            <a:r>
              <a:rPr kumimoji="1" lang="en-US" altLang="ja-JP" sz="4000" b="1" dirty="0" smtClean="0">
                <a:latin typeface="+mn-ea"/>
              </a:rPr>
              <a:t>3</a:t>
            </a:r>
            <a:r>
              <a:rPr kumimoji="1" lang="ja-JP" altLang="en-US" sz="4000" b="1" dirty="0" smtClean="0">
                <a:latin typeface="+mn-ea"/>
              </a:rPr>
              <a:t>年生</a:t>
            </a:r>
            <a:r>
              <a:rPr lang="ja-JP" altLang="en-US" sz="4000" b="1" dirty="0" smtClean="0">
                <a:latin typeface="+mn-ea"/>
              </a:rPr>
              <a:t>で</a:t>
            </a:r>
            <a:r>
              <a:rPr lang="ja-JP" altLang="en-US" sz="4000" b="1" dirty="0">
                <a:latin typeface="+mn-ea"/>
              </a:rPr>
              <a:t>、</a:t>
            </a:r>
            <a:r>
              <a:rPr kumimoji="1" lang="en-US" altLang="ja-JP" sz="4000" b="1" dirty="0" smtClean="0">
                <a:latin typeface="+mn-ea"/>
              </a:rPr>
              <a:t>Android</a:t>
            </a:r>
            <a:r>
              <a:rPr lang="ja-JP" altLang="en-US" sz="4000" b="1" dirty="0" smtClean="0">
                <a:latin typeface="+mn-ea"/>
              </a:rPr>
              <a:t>アプリ開発の技術を取得。</a:t>
            </a:r>
            <a:endParaRPr lang="en-US" altLang="ja-JP" sz="4000" b="1" dirty="0" smtClean="0">
              <a:latin typeface="+mn-ea"/>
            </a:endParaRPr>
          </a:p>
          <a:p>
            <a:r>
              <a:rPr lang="ja-JP" altLang="en-US" sz="4000" b="1" dirty="0">
                <a:latin typeface="+mj-ea"/>
              </a:rPr>
              <a:t>人の命を</a:t>
            </a:r>
            <a:r>
              <a:rPr lang="en-US" altLang="ja-JP" sz="4000" b="1" dirty="0">
                <a:latin typeface="+mj-ea"/>
              </a:rPr>
              <a:t>1</a:t>
            </a:r>
            <a:r>
              <a:rPr lang="ja-JP" altLang="en-US" sz="4000" b="1" dirty="0">
                <a:latin typeface="+mj-ea"/>
              </a:rPr>
              <a:t>人でも多く救いたい</a:t>
            </a:r>
            <a:r>
              <a:rPr lang="ja-JP" altLang="en-US" sz="4000" b="1" dirty="0" smtClean="0">
                <a:latin typeface="+mj-ea"/>
              </a:rPr>
              <a:t>。</a:t>
            </a:r>
            <a:endParaRPr lang="en-US" altLang="ja-JP" sz="4000" b="1" dirty="0">
              <a:latin typeface="+mj-ea"/>
            </a:endParaRPr>
          </a:p>
          <a:p>
            <a:r>
              <a:rPr lang="ja-JP" altLang="en-US" sz="4000" b="1" dirty="0" smtClean="0">
                <a:latin typeface="+mj-ea"/>
              </a:rPr>
              <a:t>プログラマー</a:t>
            </a:r>
            <a:r>
              <a:rPr lang="ja-JP" altLang="en-US" sz="4000" b="1" dirty="0">
                <a:latin typeface="+mj-ea"/>
              </a:rPr>
              <a:t>として、防災の手助けをしたい。</a:t>
            </a:r>
            <a:endParaRPr kumimoji="1" lang="ja-JP" altLang="en-US" sz="4000" b="1" dirty="0">
              <a:latin typeface="+mn-ea"/>
            </a:endParaRPr>
          </a:p>
        </p:txBody>
      </p:sp>
      <p:sp>
        <p:nvSpPr>
          <p:cNvPr id="5" name="下矢印 4"/>
          <p:cNvSpPr/>
          <p:nvPr/>
        </p:nvSpPr>
        <p:spPr>
          <a:xfrm>
            <a:off x="5373585" y="3420127"/>
            <a:ext cx="1400698" cy="9912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865091" y="4908375"/>
            <a:ext cx="8417689" cy="707886"/>
          </a:xfrm>
          <a:prstGeom prst="rect">
            <a:avLst/>
          </a:prstGeom>
          <a:noFill/>
        </p:spPr>
        <p:txBody>
          <a:bodyPr wrap="none" rtlCol="0">
            <a:spAutoFit/>
          </a:bodyPr>
          <a:lstStyle/>
          <a:p>
            <a:r>
              <a:rPr kumimoji="1" lang="ja-JP" altLang="en-US" sz="4000" b="1" dirty="0" smtClean="0"/>
              <a:t>そこで、</a:t>
            </a:r>
            <a:r>
              <a:rPr kumimoji="1" lang="ja-JP" altLang="en-US" sz="4000" b="1" dirty="0" smtClean="0">
                <a:solidFill>
                  <a:srgbClr val="FF0000"/>
                </a:solidFill>
              </a:rPr>
              <a:t>地震防災アプリ</a:t>
            </a:r>
            <a:r>
              <a:rPr kumimoji="1" lang="ja-JP" altLang="en-US" sz="4000" b="1" dirty="0" smtClean="0"/>
              <a:t>を作ろう。</a:t>
            </a:r>
            <a:endParaRPr kumimoji="1" lang="ja-JP" altLang="en-US" sz="4000" b="1" dirty="0"/>
          </a:p>
        </p:txBody>
      </p:sp>
    </p:spTree>
    <p:extLst>
      <p:ext uri="{BB962C8B-B14F-4D97-AF65-F5344CB8AC3E}">
        <p14:creationId xmlns:p14="http://schemas.microsoft.com/office/powerpoint/2010/main" val="18063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アプリ概要</a:t>
            </a:r>
            <a:endParaRPr kumimoji="1" lang="ja-JP" altLang="en-US" b="1" dirty="0"/>
          </a:p>
        </p:txBody>
      </p:sp>
      <p:graphicFrame>
        <p:nvGraphicFramePr>
          <p:cNvPr id="5" name="図表 4"/>
          <p:cNvGraphicFramePr/>
          <p:nvPr>
            <p:extLst>
              <p:ext uri="{D42A27DB-BD31-4B8C-83A1-F6EECF244321}">
                <p14:modId xmlns:p14="http://schemas.microsoft.com/office/powerpoint/2010/main" val="1317236786"/>
              </p:ext>
            </p:extLst>
          </p:nvPr>
        </p:nvGraphicFramePr>
        <p:xfrm>
          <a:off x="5490930" y="1569867"/>
          <a:ext cx="5527590" cy="442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7534015" y="3718735"/>
            <a:ext cx="1441420" cy="523220"/>
          </a:xfrm>
          <a:prstGeom prst="rect">
            <a:avLst/>
          </a:prstGeom>
          <a:noFill/>
        </p:spPr>
        <p:txBody>
          <a:bodyPr wrap="none" rtlCol="0">
            <a:spAutoFit/>
          </a:bodyPr>
          <a:lstStyle/>
          <a:p>
            <a:r>
              <a:rPr kumimoji="1" lang="en-US" altLang="ja-JP" sz="2800" b="1" dirty="0" smtClean="0">
                <a:solidFill>
                  <a:schemeClr val="accent4"/>
                </a:solidFill>
                <a:latin typeface="+mj-ea"/>
                <a:ea typeface="+mj-ea"/>
              </a:rPr>
              <a:t>5</a:t>
            </a:r>
            <a:r>
              <a:rPr kumimoji="1" lang="ja-JP" altLang="en-US" sz="2800" b="1" dirty="0" smtClean="0">
                <a:solidFill>
                  <a:schemeClr val="accent4"/>
                </a:solidFill>
                <a:latin typeface="+mj-ea"/>
                <a:ea typeface="+mj-ea"/>
              </a:rPr>
              <a:t>大機能</a:t>
            </a:r>
            <a:endParaRPr kumimoji="1" lang="ja-JP" altLang="en-US" sz="2800" b="1" dirty="0">
              <a:solidFill>
                <a:schemeClr val="accent4"/>
              </a:solidFill>
              <a:latin typeface="+mj-ea"/>
              <a:ea typeface="+mj-ea"/>
            </a:endParaRPr>
          </a:p>
        </p:txBody>
      </p:sp>
      <p:sp>
        <p:nvSpPr>
          <p:cNvPr id="8" name="テキスト ボックス 7"/>
          <p:cNvSpPr txBox="1"/>
          <p:nvPr/>
        </p:nvSpPr>
        <p:spPr>
          <a:xfrm>
            <a:off x="1143000" y="3080951"/>
            <a:ext cx="4423006" cy="1384995"/>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800" b="1" dirty="0" smtClean="0"/>
              <a:t>災害発生時に役立つ支援</a:t>
            </a:r>
            <a:endParaRPr kumimoji="1" lang="en-US" altLang="ja-JP" sz="2800" b="1" dirty="0" smtClean="0"/>
          </a:p>
          <a:p>
            <a:pPr marL="285750" indent="-285750">
              <a:buFont typeface="Arial" panose="020B0604020202020204" pitchFamily="34" charset="0"/>
              <a:buChar char="•"/>
            </a:pPr>
            <a:endParaRPr kumimoji="1" lang="en-US" altLang="ja-JP" sz="2800" b="1" dirty="0" smtClean="0"/>
          </a:p>
          <a:p>
            <a:pPr marL="285750" indent="-285750">
              <a:buFont typeface="Arial" panose="020B0604020202020204" pitchFamily="34" charset="0"/>
              <a:buChar char="•"/>
            </a:pPr>
            <a:r>
              <a:rPr lang="ja-JP" altLang="en-US" sz="2800" b="1" dirty="0" smtClean="0"/>
              <a:t>防災意識向上の支援</a:t>
            </a:r>
            <a:endParaRPr kumimoji="1" lang="ja-JP" altLang="en-US" sz="2800" b="1" dirty="0"/>
          </a:p>
        </p:txBody>
      </p:sp>
    </p:spTree>
    <p:extLst>
      <p:ext uri="{BB962C8B-B14F-4D97-AF65-F5344CB8AC3E}">
        <p14:creationId xmlns:p14="http://schemas.microsoft.com/office/powerpoint/2010/main" val="32542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ホーム画面</a:t>
            </a:r>
            <a:endParaRPr kumimoji="1" lang="ja-JP" altLang="en-US" dirty="0"/>
          </a:p>
        </p:txBody>
      </p:sp>
      <p:sp>
        <p:nvSpPr>
          <p:cNvPr id="5" name="角丸四角形 4"/>
          <p:cNvSpPr/>
          <p:nvPr/>
        </p:nvSpPr>
        <p:spPr>
          <a:xfrm>
            <a:off x="1045797" y="2099255"/>
            <a:ext cx="3171423" cy="86288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kumimoji="1" lang="ja-JP" altLang="en-US" dirty="0" smtClean="0"/>
              <a:t>各機能へのアクセスがし易いように</a:t>
            </a:r>
            <a:r>
              <a:rPr kumimoji="1" lang="en-US" altLang="ja-JP" dirty="0" smtClean="0"/>
              <a:t>UI</a:t>
            </a:r>
            <a:r>
              <a:rPr kumimoji="1" lang="ja-JP" altLang="en-US" dirty="0" smtClean="0"/>
              <a:t>を設計しました。</a:t>
            </a:r>
            <a:endParaRPr kumimoji="1" lang="ja-JP" altLang="en-US" dirty="0"/>
          </a:p>
        </p:txBody>
      </p:sp>
      <p:sp>
        <p:nvSpPr>
          <p:cNvPr id="6" name="角丸四角形吹き出し 5"/>
          <p:cNvSpPr/>
          <p:nvPr/>
        </p:nvSpPr>
        <p:spPr>
          <a:xfrm>
            <a:off x="8433608" y="1951149"/>
            <a:ext cx="3078051" cy="1159098"/>
          </a:xfrm>
          <a:prstGeom prst="wedgeRoundRectCallout">
            <a:avLst>
              <a:gd name="adj1" fmla="val -78573"/>
              <a:gd name="adj2" fmla="val 347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緊急度が高い機能をホーム画面に持ってきて、アプリ起動時にすぐアクセス出来ます。</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648" y="1498066"/>
            <a:ext cx="2760104" cy="4906851"/>
          </a:xfrm>
          <a:prstGeom prst="rect">
            <a:avLst/>
          </a:prstGeom>
        </p:spPr>
      </p:pic>
      <p:sp>
        <p:nvSpPr>
          <p:cNvPr id="7" name="角丸四角形吹き出し 6"/>
          <p:cNvSpPr/>
          <p:nvPr/>
        </p:nvSpPr>
        <p:spPr>
          <a:xfrm>
            <a:off x="1045797" y="4094205"/>
            <a:ext cx="3171423" cy="799071"/>
          </a:xfrm>
          <a:prstGeom prst="wedgeRoundRectCallout">
            <a:avLst>
              <a:gd name="adj1" fmla="val 74756"/>
              <a:gd name="adj2" fmla="val 3452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静岡市のツイッター</a:t>
            </a:r>
            <a:endParaRPr kumimoji="1" lang="ja-JP" altLang="en-US" dirty="0"/>
          </a:p>
        </p:txBody>
      </p:sp>
    </p:spTree>
    <p:extLst>
      <p:ext uri="{BB962C8B-B14F-4D97-AF65-F5344CB8AC3E}">
        <p14:creationId xmlns:p14="http://schemas.microsoft.com/office/powerpoint/2010/main" val="400334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静岡市</a:t>
            </a:r>
            <a:r>
              <a:rPr kumimoji="1" lang="ja-JP" altLang="en-US" dirty="0" smtClean="0">
                <a:latin typeface="+mj-ea"/>
              </a:rPr>
              <a:t>の避難支援</a:t>
            </a:r>
            <a:r>
              <a:rPr kumimoji="1" lang="en-US" altLang="ja-JP" dirty="0" smtClean="0">
                <a:latin typeface="+mj-ea"/>
              </a:rPr>
              <a:t>1</a:t>
            </a:r>
            <a:endParaRPr kumimoji="1" lang="ja-JP" altLang="en-US" dirty="0">
              <a:latin typeface="+mj-ea"/>
            </a:endParaRPr>
          </a:p>
        </p:txBody>
      </p:sp>
      <p:sp>
        <p:nvSpPr>
          <p:cNvPr id="6" name="角丸四角形 5"/>
          <p:cNvSpPr/>
          <p:nvPr/>
        </p:nvSpPr>
        <p:spPr>
          <a:xfrm>
            <a:off x="1184855" y="4842457"/>
            <a:ext cx="2936384" cy="7083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方向音痴の方でも大丈夫</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755" y="1696994"/>
            <a:ext cx="2676010" cy="4757351"/>
          </a:xfrm>
          <a:prstGeom prst="rect">
            <a:avLst/>
          </a:prstGeom>
        </p:spPr>
      </p:pic>
      <p:sp>
        <p:nvSpPr>
          <p:cNvPr id="4" name="角丸四角形吹き出し 3"/>
          <p:cNvSpPr/>
          <p:nvPr/>
        </p:nvSpPr>
        <p:spPr>
          <a:xfrm>
            <a:off x="1275008" y="2318197"/>
            <a:ext cx="2756079" cy="1983347"/>
          </a:xfrm>
          <a:prstGeom prst="wedgeRoundRectCallout">
            <a:avLst>
              <a:gd name="adj1" fmla="val 100195"/>
              <a:gd name="adj2" fmla="val 2098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避難所の案内モード起動時の画面です。</a:t>
            </a:r>
            <a:endParaRPr kumimoji="1" lang="en-US" altLang="ja-JP" dirty="0" smtClean="0"/>
          </a:p>
          <a:p>
            <a:r>
              <a:rPr lang="ja-JP" altLang="en-US" dirty="0" smtClean="0"/>
              <a:t>矢印の示す方向に向かって進むだけで避難所まで案内してくれます。</a:t>
            </a:r>
            <a:endParaRPr kumimoji="1" lang="ja-JP" altLang="en-US" dirty="0"/>
          </a:p>
        </p:txBody>
      </p:sp>
      <p:sp>
        <p:nvSpPr>
          <p:cNvPr id="5" name="角丸四角形吹き出し 4"/>
          <p:cNvSpPr/>
          <p:nvPr/>
        </p:nvSpPr>
        <p:spPr>
          <a:xfrm>
            <a:off x="8416401" y="2553784"/>
            <a:ext cx="2820473" cy="1767270"/>
          </a:xfrm>
          <a:prstGeom prst="wedgeRoundRectCallout">
            <a:avLst>
              <a:gd name="adj1" fmla="val -101429"/>
              <a:gd name="adj2" fmla="val 118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一番近い避難所までの案内に自動で切り替わります。</a:t>
            </a:r>
            <a:endParaRPr kumimoji="1" lang="en-US" altLang="ja-JP" dirty="0" smtClean="0"/>
          </a:p>
          <a:p>
            <a:r>
              <a:rPr lang="ja-JP" altLang="en-US" dirty="0" smtClean="0"/>
              <a:t>矢印の色が目的地の距離に応じて色が変わります。</a:t>
            </a:r>
            <a:endParaRPr kumimoji="1" lang="ja-JP" altLang="en-US" dirty="0"/>
          </a:p>
        </p:txBody>
      </p:sp>
      <p:sp>
        <p:nvSpPr>
          <p:cNvPr id="8" name="角丸四角形吹き出し 7"/>
          <p:cNvSpPr/>
          <p:nvPr/>
        </p:nvSpPr>
        <p:spPr>
          <a:xfrm>
            <a:off x="8416402" y="4748359"/>
            <a:ext cx="2820473" cy="1604871"/>
          </a:xfrm>
          <a:prstGeom prst="wedgeRoundRectCallout">
            <a:avLst>
              <a:gd name="adj1" fmla="val -95020"/>
              <a:gd name="adj2" fmla="val -582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案内リストから選択することで案内場所を簡単に変更可能。</a:t>
            </a:r>
            <a:endParaRPr kumimoji="1" lang="en-US" altLang="ja-JP" dirty="0" smtClean="0"/>
          </a:p>
          <a:p>
            <a:r>
              <a:rPr lang="ja-JP" altLang="en-US" dirty="0" smtClean="0"/>
              <a:t>案内リストは、近い順にソートされます。</a:t>
            </a:r>
            <a:endParaRPr kumimoji="1" lang="ja-JP" altLang="en-US" dirty="0"/>
          </a:p>
        </p:txBody>
      </p:sp>
      <p:sp>
        <p:nvSpPr>
          <p:cNvPr id="3" name="角丸四角形吹き出し 2"/>
          <p:cNvSpPr/>
          <p:nvPr/>
        </p:nvSpPr>
        <p:spPr>
          <a:xfrm>
            <a:off x="8416401" y="948469"/>
            <a:ext cx="2820473" cy="1178011"/>
          </a:xfrm>
          <a:prstGeom prst="wedgeRoundRectCallout">
            <a:avLst>
              <a:gd name="adj1" fmla="val -103490"/>
              <a:gd name="adj2" fmla="val 4781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標高と速度が表示されるため、津波から避難する目安にすることができます。</a:t>
            </a:r>
            <a:endParaRPr kumimoji="1" lang="ja-JP" altLang="en-US" dirty="0"/>
          </a:p>
        </p:txBody>
      </p:sp>
    </p:spTree>
    <p:extLst>
      <p:ext uri="{BB962C8B-B14F-4D97-AF65-F5344CB8AC3E}">
        <p14:creationId xmlns:p14="http://schemas.microsoft.com/office/powerpoint/2010/main" val="2370694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静岡市</a:t>
            </a:r>
            <a:r>
              <a:rPr lang="ja-JP" altLang="en-US">
                <a:latin typeface="+mj-ea"/>
              </a:rPr>
              <a:t>の</a:t>
            </a:r>
            <a:r>
              <a:rPr lang="ja-JP" altLang="en-US" smtClean="0">
                <a:latin typeface="+mj-ea"/>
              </a:rPr>
              <a:t>避難支援</a:t>
            </a:r>
            <a:r>
              <a:rPr lang="en-US" altLang="ja-JP" smtClean="0">
                <a:latin typeface="+mj-ea"/>
              </a:rPr>
              <a:t>2</a:t>
            </a:r>
            <a:endParaRPr kumimoji="1" lang="ja-JP" altLang="en-US"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527" y="1658324"/>
            <a:ext cx="2653048" cy="471653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699" y="1757634"/>
            <a:ext cx="2640653" cy="4694493"/>
          </a:xfrm>
          <a:prstGeom prst="rect">
            <a:avLst/>
          </a:prstGeom>
        </p:spPr>
      </p:pic>
      <p:sp>
        <p:nvSpPr>
          <p:cNvPr id="5" name="角丸四角形吹き出し 4"/>
          <p:cNvSpPr/>
          <p:nvPr/>
        </p:nvSpPr>
        <p:spPr>
          <a:xfrm>
            <a:off x="449168" y="1757634"/>
            <a:ext cx="2010697" cy="2428000"/>
          </a:xfrm>
          <a:prstGeom prst="wedgeRoundRectCallout">
            <a:avLst>
              <a:gd name="adj1" fmla="val 79569"/>
              <a:gd name="adj2" fmla="val -385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左上のここをクリックするか、画面左端からフリック操作をすることで、案内の種類変更をすることができます。</a:t>
            </a:r>
            <a:endParaRPr kumimoji="1" lang="ja-JP" altLang="en-US" dirty="0"/>
          </a:p>
        </p:txBody>
      </p:sp>
      <p:sp>
        <p:nvSpPr>
          <p:cNvPr id="4" name="角丸四角形吹き出し 3"/>
          <p:cNvSpPr/>
          <p:nvPr/>
        </p:nvSpPr>
        <p:spPr>
          <a:xfrm>
            <a:off x="6189407" y="1735597"/>
            <a:ext cx="2499631" cy="2102307"/>
          </a:xfrm>
          <a:prstGeom prst="wedgeRoundRectCallout">
            <a:avLst>
              <a:gd name="adj1" fmla="val 93854"/>
              <a:gd name="adj2" fmla="val 3510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地図上のマーカーを選択することで、各詳細が表示されます。</a:t>
            </a:r>
            <a:endParaRPr kumimoji="1" lang="en-US" altLang="ja-JP" dirty="0" smtClean="0"/>
          </a:p>
          <a:p>
            <a:r>
              <a:rPr lang="ja-JP" altLang="en-US" dirty="0" smtClean="0"/>
              <a:t>案内をクリックで案内開始。</a:t>
            </a:r>
            <a:endParaRPr kumimoji="1" lang="ja-JP" altLang="en-US" dirty="0"/>
          </a:p>
        </p:txBody>
      </p:sp>
      <p:sp>
        <p:nvSpPr>
          <p:cNvPr id="10" name="角丸四角形吹き出し 9"/>
          <p:cNvSpPr/>
          <p:nvPr/>
        </p:nvSpPr>
        <p:spPr>
          <a:xfrm>
            <a:off x="449167" y="4541617"/>
            <a:ext cx="2010697" cy="1601606"/>
          </a:xfrm>
          <a:prstGeom prst="wedgeRoundRectCallout">
            <a:avLst>
              <a:gd name="adj1" fmla="val 83571"/>
              <a:gd name="adj2" fmla="val -17552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地図の種類変更などの設定は、開くボタンを押すことで開きます。</a:t>
            </a:r>
            <a:endParaRPr kumimoji="1" lang="ja-JP" altLang="en-US" dirty="0"/>
          </a:p>
        </p:txBody>
      </p:sp>
    </p:spTree>
    <p:extLst>
      <p:ext uri="{BB962C8B-B14F-4D97-AF65-F5344CB8AC3E}">
        <p14:creationId xmlns:p14="http://schemas.microsoft.com/office/powerpoint/2010/main" val="2981074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災害発生時</a:t>
            </a:r>
            <a:r>
              <a:rPr kumimoji="1" lang="en-US" altLang="ja-JP" dirty="0" smtClean="0"/>
              <a:t>(</a:t>
            </a:r>
            <a:r>
              <a:rPr kumimoji="1" lang="ja-JP" altLang="en-US" dirty="0" smtClean="0"/>
              <a:t>緊急時</a:t>
            </a:r>
            <a:r>
              <a:rPr kumimoji="1" lang="en-US" altLang="ja-JP" dirty="0" smtClean="0"/>
              <a:t>)</a:t>
            </a:r>
            <a:endParaRPr kumimoji="1" lang="ja-JP" altLang="en-US"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646" y="1685872"/>
            <a:ext cx="2608125" cy="4636667"/>
          </a:xfrm>
          <a:prstGeom prst="rect">
            <a:avLst/>
          </a:prstGeom>
        </p:spPr>
      </p:pic>
      <p:sp>
        <p:nvSpPr>
          <p:cNvPr id="4" name="角丸四角形吹き出し 3"/>
          <p:cNvSpPr/>
          <p:nvPr/>
        </p:nvSpPr>
        <p:spPr>
          <a:xfrm>
            <a:off x="1275008" y="1965960"/>
            <a:ext cx="2859110" cy="2168158"/>
          </a:xfrm>
          <a:prstGeom prst="wedgeRoundRectCallout">
            <a:avLst>
              <a:gd name="adj1" fmla="val 81168"/>
              <a:gd name="adj2" fmla="val -132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電話が繋がらないなどの理由で救助が呼べない場合、</a:t>
            </a:r>
            <a:r>
              <a:rPr kumimoji="1" lang="en-US" altLang="ja-JP" dirty="0" smtClean="0"/>
              <a:t>SNS</a:t>
            </a:r>
            <a:r>
              <a:rPr kumimoji="1" lang="ja-JP" altLang="en-US" dirty="0" smtClean="0"/>
              <a:t>で</a:t>
            </a:r>
            <a:r>
              <a:rPr lang="ja-JP" altLang="en-US" dirty="0" smtClean="0"/>
              <a:t>救助要請を</a:t>
            </a:r>
            <a:r>
              <a:rPr kumimoji="1" lang="ja-JP" altLang="en-US" dirty="0" smtClean="0"/>
              <a:t>する正しい形式の文章</a:t>
            </a:r>
            <a:r>
              <a:rPr lang="ja-JP" altLang="en-US" dirty="0"/>
              <a:t>の</a:t>
            </a:r>
            <a:r>
              <a:rPr kumimoji="1" lang="ja-JP" altLang="en-US" dirty="0" smtClean="0"/>
              <a:t>作成を手助けして、素早く救助要請</a:t>
            </a:r>
            <a:r>
              <a:rPr lang="ja-JP" altLang="en-US" dirty="0" smtClean="0"/>
              <a:t>をすることが出来ます。</a:t>
            </a:r>
            <a:endParaRPr kumimoji="1" lang="ja-JP" altLang="en-US" dirty="0"/>
          </a:p>
        </p:txBody>
      </p:sp>
      <p:sp>
        <p:nvSpPr>
          <p:cNvPr id="5" name="角丸四角形吹き出し 4"/>
          <p:cNvSpPr/>
          <p:nvPr/>
        </p:nvSpPr>
        <p:spPr>
          <a:xfrm>
            <a:off x="1275008" y="4507605"/>
            <a:ext cx="2962141" cy="1700011"/>
          </a:xfrm>
          <a:prstGeom prst="wedgeRoundRectCallout">
            <a:avLst>
              <a:gd name="adj1" fmla="val 78576"/>
              <a:gd name="adj2" fmla="val -990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予め登録したメールアドレス</a:t>
            </a:r>
            <a:r>
              <a:rPr kumimoji="1" lang="en-US" altLang="ja-JP" dirty="0" smtClean="0"/>
              <a:t>(</a:t>
            </a:r>
            <a:r>
              <a:rPr kumimoji="1" lang="ja-JP" altLang="en-US" dirty="0" smtClean="0"/>
              <a:t>家族など</a:t>
            </a:r>
            <a:r>
              <a:rPr kumimoji="1" lang="en-US" altLang="ja-JP" dirty="0" smtClean="0"/>
              <a:t>)</a:t>
            </a:r>
            <a:r>
              <a:rPr kumimoji="1" lang="ja-JP" altLang="en-US" dirty="0" smtClean="0"/>
              <a:t>に、緊急メールを素早く送信出来ます。</a:t>
            </a:r>
            <a:endParaRPr kumimoji="1" lang="en-US" altLang="ja-JP" dirty="0" smtClean="0"/>
          </a:p>
          <a:p>
            <a:r>
              <a:rPr lang="ja-JP" altLang="en-US" dirty="0" smtClean="0"/>
              <a:t>例、避難所に到着しました。</a:t>
            </a:r>
            <a:endParaRPr kumimoji="1" lang="ja-JP" altLang="en-US" dirty="0"/>
          </a:p>
        </p:txBody>
      </p:sp>
      <p:sp>
        <p:nvSpPr>
          <p:cNvPr id="6" name="角丸四角形吹き出し 5"/>
          <p:cNvSpPr/>
          <p:nvPr/>
        </p:nvSpPr>
        <p:spPr>
          <a:xfrm>
            <a:off x="8146189" y="1965960"/>
            <a:ext cx="3232597" cy="1545465"/>
          </a:xfrm>
          <a:prstGeom prst="wedgeRoundRectCallout">
            <a:avLst>
              <a:gd name="adj1" fmla="val -88164"/>
              <a:gd name="adj2" fmla="val 1316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緊急連絡先を予め登録しておくことで、</a:t>
            </a:r>
            <a:r>
              <a:rPr kumimoji="1" lang="ja-JP" altLang="en-US" dirty="0" err="1" smtClean="0"/>
              <a:t>いざの</a:t>
            </a:r>
            <a:r>
              <a:rPr kumimoji="1" lang="ja-JP" altLang="en-US" dirty="0" smtClean="0"/>
              <a:t>時に忘れない。</a:t>
            </a:r>
            <a:endParaRPr kumimoji="1" lang="en-US" altLang="ja-JP" dirty="0" smtClean="0"/>
          </a:p>
          <a:p>
            <a:r>
              <a:rPr kumimoji="1" lang="ja-JP" altLang="en-US" dirty="0" smtClean="0"/>
              <a:t>クリックすることで電話をかけられる。</a:t>
            </a:r>
            <a:endParaRPr kumimoji="1" lang="ja-JP" altLang="en-US" dirty="0"/>
          </a:p>
        </p:txBody>
      </p:sp>
      <p:sp>
        <p:nvSpPr>
          <p:cNvPr id="7" name="角丸四角形吹き出し 6"/>
          <p:cNvSpPr/>
          <p:nvPr/>
        </p:nvSpPr>
        <p:spPr>
          <a:xfrm>
            <a:off x="8146189" y="4726546"/>
            <a:ext cx="3232597" cy="1262130"/>
          </a:xfrm>
          <a:prstGeom prst="wedgeRoundRectCallout">
            <a:avLst>
              <a:gd name="adj1" fmla="val -77052"/>
              <a:gd name="adj2" fmla="val 210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安否情報を確認、登録できます。</a:t>
            </a:r>
            <a:endParaRPr kumimoji="1" lang="ja-JP" altLang="en-US" dirty="0"/>
          </a:p>
        </p:txBody>
      </p:sp>
    </p:spTree>
    <p:extLst>
      <p:ext uri="{BB962C8B-B14F-4D97-AF65-F5344CB8AC3E}">
        <p14:creationId xmlns:p14="http://schemas.microsoft.com/office/powerpoint/2010/main" val="284890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地震分析１</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4416" y="2123047"/>
            <a:ext cx="2265056" cy="402676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0022" y="2123047"/>
            <a:ext cx="2265056" cy="4026765"/>
          </a:xfrm>
          <a:prstGeom prst="rect">
            <a:avLst/>
          </a:prstGeom>
        </p:spPr>
      </p:pic>
      <p:sp>
        <p:nvSpPr>
          <p:cNvPr id="7" name="角丸四角形吹き出し 6"/>
          <p:cNvSpPr/>
          <p:nvPr/>
        </p:nvSpPr>
        <p:spPr>
          <a:xfrm>
            <a:off x="734096" y="1965960"/>
            <a:ext cx="2189408" cy="2721950"/>
          </a:xfrm>
          <a:prstGeom prst="wedgeRoundRectCallout">
            <a:avLst>
              <a:gd name="adj1" fmla="val 77402"/>
              <a:gd name="adj2" fmla="val 314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前日の震源リストを解析して、統計を表示します。</a:t>
            </a:r>
            <a:endParaRPr kumimoji="1" lang="en-US" altLang="ja-JP" dirty="0" smtClean="0"/>
          </a:p>
          <a:p>
            <a:r>
              <a:rPr lang="ja-JP" altLang="en-US" dirty="0" smtClean="0"/>
              <a:t>無感地震も含めて解析するので、地震や火山噴火の前兆を捉えることが可能。</a:t>
            </a:r>
            <a:endParaRPr kumimoji="1" lang="ja-JP" altLang="en-US" dirty="0"/>
          </a:p>
        </p:txBody>
      </p:sp>
      <p:sp>
        <p:nvSpPr>
          <p:cNvPr id="9" name="フローチャート: 代替処理 8"/>
          <p:cNvSpPr/>
          <p:nvPr/>
        </p:nvSpPr>
        <p:spPr>
          <a:xfrm>
            <a:off x="734096" y="4790941"/>
            <a:ext cx="2189408" cy="1596980"/>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r>
              <a:rPr kumimoji="1" lang="ja-JP" altLang="en-US" dirty="0" smtClean="0"/>
              <a:t>例、前日と比較して、地震発生回数が急増しているぞ、おかしいなどと分析できる。</a:t>
            </a:r>
            <a:endParaRPr kumimoji="1" lang="ja-JP" altLang="en-US" dirty="0"/>
          </a:p>
        </p:txBody>
      </p:sp>
      <p:sp>
        <p:nvSpPr>
          <p:cNvPr id="8" name="角丸四角形吹き出し 7"/>
          <p:cNvSpPr/>
          <p:nvPr/>
        </p:nvSpPr>
        <p:spPr>
          <a:xfrm>
            <a:off x="6454054" y="1965960"/>
            <a:ext cx="2472744" cy="1691640"/>
          </a:xfrm>
          <a:prstGeom prst="wedgeRoundRectCallout">
            <a:avLst>
              <a:gd name="adj1" fmla="val 66596"/>
              <a:gd name="adj2" fmla="val 381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震源リストを表示します。</a:t>
            </a:r>
            <a:endParaRPr kumimoji="1" lang="en-US" altLang="ja-JP" dirty="0" smtClean="0"/>
          </a:p>
          <a:p>
            <a:r>
              <a:rPr lang="ja-JP" altLang="en-US" dirty="0" smtClean="0"/>
              <a:t>下のボタンを押すことで、ソートの種類を切り替え可能</a:t>
            </a:r>
            <a:endParaRPr kumimoji="1" lang="ja-JP" altLang="en-US" dirty="0"/>
          </a:p>
        </p:txBody>
      </p:sp>
      <p:sp>
        <p:nvSpPr>
          <p:cNvPr id="10" name="角丸四角形 9"/>
          <p:cNvSpPr/>
          <p:nvPr/>
        </p:nvSpPr>
        <p:spPr>
          <a:xfrm>
            <a:off x="6454054" y="3872818"/>
            <a:ext cx="2558141" cy="2276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自分で地震を分析して、地震の傾向を知ることによって、防災意識向上を目指します。</a:t>
            </a:r>
            <a:endParaRPr kumimoji="1" lang="ja-JP" altLang="en-US" dirty="0"/>
          </a:p>
        </p:txBody>
      </p:sp>
    </p:spTree>
    <p:extLst>
      <p:ext uri="{BB962C8B-B14F-4D97-AF65-F5344CB8AC3E}">
        <p14:creationId xmlns:p14="http://schemas.microsoft.com/office/powerpoint/2010/main" val="370873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基礎">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TM03457444[[fn=基礎]]</Template>
  <TotalTime>189</TotalTime>
  <Words>814</Words>
  <Application>Microsoft Office PowerPoint</Application>
  <PresentationFormat>ワイド画面</PresentationFormat>
  <Paragraphs>86</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ＭＳ Ｐゴシック</vt:lpstr>
      <vt:lpstr>ＭＳ ゴシック</vt:lpstr>
      <vt:lpstr>新細明體</vt:lpstr>
      <vt:lpstr>Arial</vt:lpstr>
      <vt:lpstr>Calibri</vt:lpstr>
      <vt:lpstr>Corbel</vt:lpstr>
      <vt:lpstr>基礎</vt:lpstr>
      <vt:lpstr>静岡市地震災害防衛隊</vt:lpstr>
      <vt:lpstr>制作動機</vt:lpstr>
      <vt:lpstr>PowerPoint プレゼンテーション</vt:lpstr>
      <vt:lpstr>アプリ概要</vt:lpstr>
      <vt:lpstr>ホーム画面</vt:lpstr>
      <vt:lpstr>静岡市の避難支援1</vt:lpstr>
      <vt:lpstr>静岡市の避難支援2</vt:lpstr>
      <vt:lpstr>災害発生時(緊急時)</vt:lpstr>
      <vt:lpstr>地震分析１</vt:lpstr>
      <vt:lpstr>地震分析２</vt:lpstr>
      <vt:lpstr>災害調査</vt:lpstr>
      <vt:lpstr>防災対策1</vt:lpstr>
      <vt:lpstr>防災対策2</vt:lpstr>
      <vt:lpstr>防災対策3</vt:lpstr>
      <vt:lpstr>今後の制作プラン</vt:lpstr>
      <vt:lpstr>作品のURL(GooglePlay)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災害防衛隊 アピールポイント</dc:title>
  <dc:creator>user</dc:creator>
  <cp:lastModifiedBy>rami</cp:lastModifiedBy>
  <cp:revision>103</cp:revision>
  <dcterms:created xsi:type="dcterms:W3CDTF">2015-10-13T01:00:57Z</dcterms:created>
  <dcterms:modified xsi:type="dcterms:W3CDTF">2016-01-28T04:32:27Z</dcterms:modified>
</cp:coreProperties>
</file>